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87" r:id="rId4"/>
  </p:sldMasterIdLst>
  <p:notesMasterIdLst>
    <p:notesMasterId r:id="rId23"/>
  </p:notesMasterIdLst>
  <p:handoutMasterIdLst>
    <p:handoutMasterId r:id="rId24"/>
  </p:handoutMasterIdLst>
  <p:sldIdLst>
    <p:sldId id="1026" r:id="rId5"/>
    <p:sldId id="1049" r:id="rId6"/>
    <p:sldId id="1034" r:id="rId7"/>
    <p:sldId id="950" r:id="rId8"/>
    <p:sldId id="1051" r:id="rId9"/>
    <p:sldId id="1043" r:id="rId10"/>
    <p:sldId id="1053" r:id="rId11"/>
    <p:sldId id="1057" r:id="rId12"/>
    <p:sldId id="1054" r:id="rId13"/>
    <p:sldId id="1056" r:id="rId14"/>
    <p:sldId id="1059" r:id="rId15"/>
    <p:sldId id="1058" r:id="rId16"/>
    <p:sldId id="1810" r:id="rId17"/>
    <p:sldId id="1811" r:id="rId18"/>
    <p:sldId id="1814" r:id="rId19"/>
    <p:sldId id="1812" r:id="rId20"/>
    <p:sldId id="1813" r:id="rId21"/>
    <p:sldId id="995" r:id="rId22"/>
  </p:sldIdLst>
  <p:sldSz cx="12187238" cy="6859588"/>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5" orient="horz" pos="817" userDrawn="1">
          <p15:clr>
            <a:srgbClr val="A4A3A4"/>
          </p15:clr>
        </p15:guide>
        <p15:guide id="17" orient="horz" pos="4200" userDrawn="1">
          <p15:clr>
            <a:srgbClr val="A4A3A4"/>
          </p15:clr>
        </p15:guide>
        <p15:guide id="20" orient="horz" pos="601" userDrawn="1">
          <p15:clr>
            <a:srgbClr val="A4A3A4"/>
          </p15:clr>
        </p15:guide>
        <p15:guide id="22" pos="839" userDrawn="1">
          <p15:clr>
            <a:srgbClr val="A4A3A4"/>
          </p15:clr>
        </p15:guide>
        <p15:guide id="24" pos="2515" userDrawn="1">
          <p15:clr>
            <a:srgbClr val="A4A3A4"/>
          </p15:clr>
        </p15:guide>
        <p15:guide id="25" pos="2696" userDrawn="1">
          <p15:clr>
            <a:srgbClr val="A4A3A4"/>
          </p15:clr>
        </p15:guide>
        <p15:guide id="26" pos="3748" userDrawn="1">
          <p15:clr>
            <a:srgbClr val="A4A3A4"/>
          </p15:clr>
        </p15:guide>
        <p15:guide id="27" pos="3929">
          <p15:clr>
            <a:srgbClr val="A4A3A4"/>
          </p15:clr>
        </p15:guide>
        <p15:guide id="28" pos="5162" userDrawn="1">
          <p15:clr>
            <a:srgbClr val="A4A3A4"/>
          </p15:clr>
        </p15:guide>
        <p15:guide id="30" pos="6216" userDrawn="1">
          <p15:clr>
            <a:srgbClr val="A4A3A4"/>
          </p15:clr>
        </p15:guide>
        <p15:guide id="31" pos="6401" userDrawn="1">
          <p15:clr>
            <a:srgbClr val="A4A3A4"/>
          </p15:clr>
        </p15:guide>
        <p15:guide id="36" pos="1460" userDrawn="1">
          <p15:clr>
            <a:srgbClr val="A4A3A4"/>
          </p15:clr>
        </p15:guide>
        <p15:guide id="38" pos="7415" userDrawn="1">
          <p15:clr>
            <a:srgbClr val="A4A3A4"/>
          </p15:clr>
        </p15:guide>
        <p15:guide id="39" pos="4982">
          <p15:clr>
            <a:srgbClr val="A4A3A4"/>
          </p15:clr>
        </p15:guide>
        <p15:guide id="40" orient="horz" pos="3757" userDrawn="1">
          <p15:clr>
            <a:srgbClr val="A4A3A4"/>
          </p15:clr>
        </p15:guide>
        <p15:guide id="42" pos="263" userDrawn="1">
          <p15:clr>
            <a:srgbClr val="A4A3A4"/>
          </p15:clr>
        </p15:guide>
        <p15:guide id="43" orient="horz" pos="876" userDrawn="1">
          <p15:clr>
            <a:srgbClr val="A4A3A4"/>
          </p15:clr>
        </p15:guide>
        <p15:guide id="44" orient="horz" pos="961" userDrawn="1">
          <p15:clr>
            <a:srgbClr val="A4A3A4"/>
          </p15:clr>
        </p15:guide>
        <p15:guide id="45" orient="horz" pos="2435" userDrawn="1">
          <p15:clr>
            <a:srgbClr val="A4A3A4"/>
          </p15:clr>
        </p15:guide>
        <p15:guide id="47" orient="horz" pos="40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cinda Pidcock" initials="LP" lastIdx="7" clrIdx="0"/>
  <p:cmAuthor id="1" name="Sarmiento, F. A." initials="SFA" lastIdx="1" clrIdx="1">
    <p:extLst>
      <p:ext uri="{19B8F6BF-5375-455C-9EA6-DF929625EA0E}">
        <p15:presenceInfo xmlns:p15="http://schemas.microsoft.com/office/powerpoint/2012/main" userId="S::f.a.sarmiento@accenture.com::25d8ace2-0ab7-434a-a586-38c55a37434b" providerId="AD"/>
      </p:ext>
    </p:extLst>
  </p:cmAuthor>
  <p:cmAuthor id="2" name="Sarmiento, Mark" initials="SFA" lastIdx="1" clrIdx="2">
    <p:extLst>
      <p:ext uri="{19B8F6BF-5375-455C-9EA6-DF929625EA0E}">
        <p15:presenceInfo xmlns:p15="http://schemas.microsoft.com/office/powerpoint/2012/main" userId="Sarmiento, Mar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1BC1"/>
    <a:srgbClr val="BB26FB"/>
    <a:srgbClr val="C47CEC"/>
    <a:srgbClr val="EFE5F7"/>
    <a:srgbClr val="D6BBEB"/>
    <a:srgbClr val="E26CD4"/>
    <a:srgbClr val="1992FB"/>
    <a:srgbClr val="4F0B74"/>
    <a:srgbClr val="C1C1C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332C0-E82D-4F80-8622-01968134D1F1}" v="80" dt="2022-07-15T09:31:41.880"/>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625" autoAdjust="0"/>
  </p:normalViewPr>
  <p:slideViewPr>
    <p:cSldViewPr snapToGrid="0" snapToObjects="1" showGuides="1">
      <p:cViewPr varScale="1">
        <p:scale>
          <a:sx n="55" d="100"/>
          <a:sy n="55" d="100"/>
        </p:scale>
        <p:origin x="1096" y="36"/>
      </p:cViewPr>
      <p:guideLst>
        <p:guide orient="horz" pos="817"/>
        <p:guide orient="horz" pos="4200"/>
        <p:guide orient="horz" pos="601"/>
        <p:guide pos="839"/>
        <p:guide pos="2515"/>
        <p:guide pos="2696"/>
        <p:guide pos="3748"/>
        <p:guide pos="3929"/>
        <p:guide pos="5162"/>
        <p:guide pos="6216"/>
        <p:guide pos="6401"/>
        <p:guide pos="1460"/>
        <p:guide pos="7415"/>
        <p:guide pos="4982"/>
        <p:guide orient="horz" pos="3757"/>
        <p:guide pos="263"/>
        <p:guide orient="horz" pos="876"/>
        <p:guide orient="horz" pos="961"/>
        <p:guide orient="horz" pos="2435"/>
        <p:guide orient="horz" pos="4032"/>
      </p:guideLst>
    </p:cSldViewPr>
  </p:slideViewPr>
  <p:outlineViewPr>
    <p:cViewPr>
      <p:scale>
        <a:sx n="33" d="100"/>
        <a:sy n="33" d="100"/>
      </p:scale>
      <p:origin x="0" y="-3797"/>
    </p:cViewPr>
  </p:outlineViewPr>
  <p:notesTextViewPr>
    <p:cViewPr>
      <p:scale>
        <a:sx n="75" d="100"/>
        <a:sy n="75" d="100"/>
      </p:scale>
      <p:origin x="0" y="0"/>
    </p:cViewPr>
  </p:notesTextViewPr>
  <p:sorterViewPr>
    <p:cViewPr>
      <p:scale>
        <a:sx n="110" d="100"/>
        <a:sy n="110" d="100"/>
      </p:scale>
      <p:origin x="0" y="0"/>
    </p:cViewPr>
  </p:sorterViewPr>
  <p:notesViewPr>
    <p:cSldViewPr snapToGrid="0" snapToObjects="1" showGuides="1">
      <p:cViewPr varScale="1">
        <p:scale>
          <a:sx n="135" d="100"/>
          <a:sy n="135" d="100"/>
        </p:scale>
        <p:origin x="4768"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liam, Jess" userId="355a9c46-4732-4e62-861c-2cd24b5dbfae" providerId="ADAL" clId="{90C332C0-E82D-4F80-8622-01968134D1F1}"/>
    <pc:docChg chg="custSel modSld">
      <pc:chgData name="Agliam, Jess" userId="355a9c46-4732-4e62-861c-2cd24b5dbfae" providerId="ADAL" clId="{90C332C0-E82D-4F80-8622-01968134D1F1}" dt="2022-07-15T09:31:38.436" v="48" actId="313"/>
      <pc:docMkLst>
        <pc:docMk/>
      </pc:docMkLst>
      <pc:sldChg chg="modSp mod">
        <pc:chgData name="Agliam, Jess" userId="355a9c46-4732-4e62-861c-2cd24b5dbfae" providerId="ADAL" clId="{90C332C0-E82D-4F80-8622-01968134D1F1}" dt="2022-07-15T09:31:38.436" v="48" actId="313"/>
        <pc:sldMkLst>
          <pc:docMk/>
          <pc:sldMk cId="2134100317" sldId="1811"/>
        </pc:sldMkLst>
        <pc:graphicFrameChg chg="mod modGraphic">
          <ac:chgData name="Agliam, Jess" userId="355a9c46-4732-4e62-861c-2cd24b5dbfae" providerId="ADAL" clId="{90C332C0-E82D-4F80-8622-01968134D1F1}" dt="2022-07-15T09:31:38.436" v="48" actId="313"/>
          <ac:graphicFrameMkLst>
            <pc:docMk/>
            <pc:sldMk cId="2134100317" sldId="1811"/>
            <ac:graphicFrameMk id="4" creationId="{6EC56B48-C0E8-40D1-AD6B-8AF8F022A3A8}"/>
          </ac:graphicFrameMkLst>
        </pc:graphicFrameChg>
      </pc:sldChg>
      <pc:sldChg chg="addSp delSp modSp mod">
        <pc:chgData name="Agliam, Jess" userId="355a9c46-4732-4e62-861c-2cd24b5dbfae" providerId="ADAL" clId="{90C332C0-E82D-4F80-8622-01968134D1F1}" dt="2022-07-15T05:17:00.551" v="19" actId="1076"/>
        <pc:sldMkLst>
          <pc:docMk/>
          <pc:sldMk cId="3801489391" sldId="1812"/>
        </pc:sldMkLst>
        <pc:graphicFrameChg chg="del">
          <ac:chgData name="Agliam, Jess" userId="355a9c46-4732-4e62-861c-2cd24b5dbfae" providerId="ADAL" clId="{90C332C0-E82D-4F80-8622-01968134D1F1}" dt="2022-07-15T05:07:55.129" v="0" actId="478"/>
          <ac:graphicFrameMkLst>
            <pc:docMk/>
            <pc:sldMk cId="3801489391" sldId="1812"/>
            <ac:graphicFrameMk id="2" creationId="{378F352E-36DA-49B0-9109-605465218A7B}"/>
          </ac:graphicFrameMkLst>
        </pc:graphicFrameChg>
        <pc:graphicFrameChg chg="del mod">
          <ac:chgData name="Agliam, Jess" userId="355a9c46-4732-4e62-861c-2cd24b5dbfae" providerId="ADAL" clId="{90C332C0-E82D-4F80-8622-01968134D1F1}" dt="2022-07-15T05:14:07.576" v="7" actId="478"/>
          <ac:graphicFrameMkLst>
            <pc:docMk/>
            <pc:sldMk cId="3801489391" sldId="1812"/>
            <ac:graphicFrameMk id="3" creationId="{2290762B-75E2-46D5-8490-439698C28AB7}"/>
          </ac:graphicFrameMkLst>
        </pc:graphicFrameChg>
        <pc:graphicFrameChg chg="del mod">
          <ac:chgData name="Agliam, Jess" userId="355a9c46-4732-4e62-861c-2cd24b5dbfae" providerId="ADAL" clId="{90C332C0-E82D-4F80-8622-01968134D1F1}" dt="2022-07-15T05:16:12.358" v="17" actId="478"/>
          <ac:graphicFrameMkLst>
            <pc:docMk/>
            <pc:sldMk cId="3801489391" sldId="1812"/>
            <ac:graphicFrameMk id="4" creationId="{4D637D06-34B6-4EF7-AB8A-FDFF300B76C3}"/>
          </ac:graphicFrameMkLst>
        </pc:graphicFrameChg>
        <pc:graphicFrameChg chg="del">
          <ac:chgData name="Agliam, Jess" userId="355a9c46-4732-4e62-861c-2cd24b5dbfae" providerId="ADAL" clId="{90C332C0-E82D-4F80-8622-01968134D1F1}" dt="2022-07-15T05:12:33.678" v="3" actId="478"/>
          <ac:graphicFrameMkLst>
            <pc:docMk/>
            <pc:sldMk cId="3801489391" sldId="1812"/>
            <ac:graphicFrameMk id="7" creationId="{C4B5E717-2799-4072-B9AE-DA72D95567B3}"/>
          </ac:graphicFrameMkLst>
        </pc:graphicFrameChg>
        <pc:graphicFrameChg chg="add mod">
          <ac:chgData name="Agliam, Jess" userId="355a9c46-4732-4e62-861c-2cd24b5dbfae" providerId="ADAL" clId="{90C332C0-E82D-4F80-8622-01968134D1F1}" dt="2022-07-15T05:12:10.536" v="2" actId="1076"/>
          <ac:graphicFrameMkLst>
            <pc:docMk/>
            <pc:sldMk cId="3801489391" sldId="1812"/>
            <ac:graphicFrameMk id="9" creationId="{457CF6E9-5564-48F3-A5BC-3FECB2FED4EA}"/>
          </ac:graphicFrameMkLst>
        </pc:graphicFrameChg>
        <pc:graphicFrameChg chg="add mod">
          <ac:chgData name="Agliam, Jess" userId="355a9c46-4732-4e62-861c-2cd24b5dbfae" providerId="ADAL" clId="{90C332C0-E82D-4F80-8622-01968134D1F1}" dt="2022-07-15T05:15:41.415" v="16"/>
          <ac:graphicFrameMkLst>
            <pc:docMk/>
            <pc:sldMk cId="3801489391" sldId="1812"/>
            <ac:graphicFrameMk id="11" creationId="{52513EC0-7F82-4E89-A42B-6EA90AEE9EC0}"/>
          </ac:graphicFrameMkLst>
        </pc:graphicFrameChg>
        <pc:graphicFrameChg chg="add mod">
          <ac:chgData name="Agliam, Jess" userId="355a9c46-4732-4e62-861c-2cd24b5dbfae" providerId="ADAL" clId="{90C332C0-E82D-4F80-8622-01968134D1F1}" dt="2022-07-15T05:15:13.633" v="13"/>
          <ac:graphicFrameMkLst>
            <pc:docMk/>
            <pc:sldMk cId="3801489391" sldId="1812"/>
            <ac:graphicFrameMk id="12" creationId="{0A7FDC15-2C83-46FB-901A-8E73872791A8}"/>
          </ac:graphicFrameMkLst>
        </pc:graphicFrameChg>
        <pc:graphicFrameChg chg="add mod">
          <ac:chgData name="Agliam, Jess" userId="355a9c46-4732-4e62-861c-2cd24b5dbfae" providerId="ADAL" clId="{90C332C0-E82D-4F80-8622-01968134D1F1}" dt="2022-07-15T05:17:00.551" v="19" actId="1076"/>
          <ac:graphicFrameMkLst>
            <pc:docMk/>
            <pc:sldMk cId="3801489391" sldId="1812"/>
            <ac:graphicFrameMk id="13" creationId="{387207C7-6C76-469F-A007-016A10524D76}"/>
          </ac:graphicFrameMkLst>
        </pc:graphicFrameChg>
      </pc:sldChg>
      <pc:sldChg chg="modSp mod">
        <pc:chgData name="Agliam, Jess" userId="355a9c46-4732-4e62-861c-2cd24b5dbfae" providerId="ADAL" clId="{90C332C0-E82D-4F80-8622-01968134D1F1}" dt="2022-07-15T09:30:20.824" v="39"/>
        <pc:sldMkLst>
          <pc:docMk/>
          <pc:sldMk cId="2549081238" sldId="1814"/>
        </pc:sldMkLst>
        <pc:graphicFrameChg chg="mod modGraphic">
          <ac:chgData name="Agliam, Jess" userId="355a9c46-4732-4e62-861c-2cd24b5dbfae" providerId="ADAL" clId="{90C332C0-E82D-4F80-8622-01968134D1F1}" dt="2022-07-15T09:30:20.824" v="39"/>
          <ac:graphicFrameMkLst>
            <pc:docMk/>
            <pc:sldMk cId="2549081238" sldId="1814"/>
            <ac:graphicFrameMk id="4" creationId="{6EC56B48-C0E8-40D1-AD6B-8AF8F022A3A8}"/>
          </ac:graphicFrameMkLst>
        </pc:graphicFrame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Graphik Regular" panose="020B0503030202060203" pitchFamily="34" charset="77"/>
                <a:cs typeface="Arial" panose="020B0604020202020204" pitchFamily="34" charset="0"/>
              </a:rPr>
              <a:pPr>
                <a:defRPr/>
              </a:pPr>
              <a:t>7/29/2022</a:t>
            </a:fld>
            <a:endParaRPr lang="en-US" dirty="0">
              <a:latin typeface="Graphik Regular" panose="020B0503030202060203" pitchFamily="34" charset="77"/>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Graphik Regular" panose="020B0503030202060203" pitchFamily="34" charset="77"/>
                <a:cs typeface="Arial" panose="020B0604020202020204" pitchFamily="34" charset="0"/>
              </a:rPr>
              <a:pPr>
                <a:defRPr/>
              </a:pPr>
              <a:t>‹#›</a:t>
            </a:fld>
            <a:endParaRPr lang="en-US" dirty="0">
              <a:latin typeface="Graphik Regular" panose="020B0503030202060203" pitchFamily="34" charset="77"/>
              <a:cs typeface="Arial" panose="020B0604020202020204"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4612C19A-B064-4A02-B1DD-2674A5B33712}" type="datetime1">
              <a:rPr lang="en-US" smtClean="0"/>
              <a:pPr>
                <a:defRPr/>
              </a:pPr>
              <a:t>7/29/2022</a:t>
            </a:fld>
            <a:endParaRPr lang="en-GB"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r>
              <a:rPr lang="en-GB" noProof="0" dirty="0" err="1"/>
              <a:t>Rj</a:t>
            </a:r>
            <a:r>
              <a:rPr lang="en-GB" noProof="0" dirty="0"/>
              <a:t> k</a:t>
            </a:r>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609443"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2pPr>
    <a:lvl3pPr marL="1218885"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3pPr>
    <a:lvl4pPr marL="1828328"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4pPr>
    <a:lvl5pPr marL="2437771"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5pPr>
    <a:lvl6pPr marL="3047213" algn="l" defTabSz="1218885" rtl="0" eaLnBrk="1" latinLnBrk="0" hangingPunct="1">
      <a:defRPr sz="1600" kern="1200">
        <a:solidFill>
          <a:schemeClr val="tx1"/>
        </a:solidFill>
        <a:latin typeface="+mn-lt"/>
        <a:ea typeface="+mn-ea"/>
        <a:cs typeface="+mn-cs"/>
      </a:defRPr>
    </a:lvl6pPr>
    <a:lvl7pPr marL="3656656" algn="l" defTabSz="1218885" rtl="0" eaLnBrk="1" latinLnBrk="0" hangingPunct="1">
      <a:defRPr sz="1600" kern="1200">
        <a:solidFill>
          <a:schemeClr val="tx1"/>
        </a:solidFill>
        <a:latin typeface="+mn-lt"/>
        <a:ea typeface="+mn-ea"/>
        <a:cs typeface="+mn-cs"/>
      </a:defRPr>
    </a:lvl7pPr>
    <a:lvl8pPr marL="4266097" algn="l" defTabSz="1218885" rtl="0" eaLnBrk="1" latinLnBrk="0" hangingPunct="1">
      <a:defRPr sz="1600" kern="1200">
        <a:solidFill>
          <a:schemeClr val="tx1"/>
        </a:solidFill>
        <a:latin typeface="+mn-lt"/>
        <a:ea typeface="+mn-ea"/>
        <a:cs typeface="+mn-cs"/>
      </a:defRPr>
    </a:lvl8pPr>
    <a:lvl9pPr marL="4875541" algn="l" defTabSz="1218885"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2.1 — Dimensional Pos &gt;">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white&#10;&#10;Description automatically generated">
            <a:extLst>
              <a:ext uri="{FF2B5EF4-FFF2-40B4-BE49-F238E27FC236}">
                <a16:creationId xmlns:a16="http://schemas.microsoft.com/office/drawing/2014/main" id="{176A9687-6B25-2F45-A3E3-0C336FD51CBB}"/>
              </a:ext>
            </a:extLst>
          </p:cNvPr>
          <p:cNvPicPr>
            <a:picLocks noChangeAspect="1"/>
          </p:cNvPicPr>
          <p:nvPr userDrawn="1"/>
        </p:nvPicPr>
        <p:blipFill>
          <a:blip r:embed="rId2"/>
          <a:stretch>
            <a:fillRect/>
          </a:stretch>
        </p:blipFill>
        <p:spPr>
          <a:xfrm>
            <a:off x="0" y="2133"/>
            <a:ext cx="1218723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9" name="MasterTitle">
            <a:extLst>
              <a:ext uri="{FF2B5EF4-FFF2-40B4-BE49-F238E27FC236}">
                <a16:creationId xmlns:a16="http://schemas.microsoft.com/office/drawing/2014/main" id="{D193ED5C-DB52-4748-ADD8-ADE2200012AC}"/>
              </a:ext>
            </a:extLst>
          </p:cNvPr>
          <p:cNvSpPr>
            <a:spLocks noGrp="1"/>
          </p:cNvSpPr>
          <p:nvPr>
            <p:ph type="title" hasCustomPrompt="1"/>
          </p:nvPr>
        </p:nvSpPr>
        <p:spPr>
          <a:xfrm>
            <a:off x="485015" y="2037106"/>
            <a:ext cx="5760337" cy="2785378"/>
          </a:xfrm>
        </p:spPr>
        <p:txBody>
          <a:bodyPr wrap="square" lIns="0" tIns="91440" rIns="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
        <p:nvSpPr>
          <p:cNvPr id="10" name="SubTitle">
            <a:extLst>
              <a:ext uri="{FF2B5EF4-FFF2-40B4-BE49-F238E27FC236}">
                <a16:creationId xmlns:a16="http://schemas.microsoft.com/office/drawing/2014/main" id="{8E567B57-9954-5D46-A216-3972739D68C8}"/>
              </a:ext>
            </a:extLst>
          </p:cNvPr>
          <p:cNvSpPr>
            <a:spLocks noGrp="1"/>
          </p:cNvSpPr>
          <p:nvPr>
            <p:ph type="body" sz="quarter" idx="13" hasCustomPrompt="1"/>
          </p:nvPr>
        </p:nvSpPr>
        <p:spPr>
          <a:xfrm>
            <a:off x="485015" y="5075030"/>
            <a:ext cx="3635375" cy="319930"/>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1" name="Acc_DigitalBLACK">
            <a:extLst>
              <a:ext uri="{FF2B5EF4-FFF2-40B4-BE49-F238E27FC236}">
                <a16:creationId xmlns:a16="http://schemas.microsoft.com/office/drawing/2014/main" id="{A651CAEE-0BCB-A440-9FFB-69DDBB08BA37}"/>
              </a:ext>
            </a:extLst>
          </p:cNvPr>
          <p:cNvPicPr>
            <a:picLocks noChangeAspect="1"/>
          </p:cNvPicPr>
          <p:nvPr userDrawn="1"/>
        </p:nvPicPr>
        <p:blipFill>
          <a:blip r:embed="rId6"/>
          <a:stretch>
            <a:fillRect/>
          </a:stretch>
        </p:blipFill>
        <p:spPr>
          <a:xfrm>
            <a:off x="485015" y="376328"/>
            <a:ext cx="1864339" cy="499643"/>
          </a:xfrm>
          <a:prstGeom prst="rect">
            <a:avLst/>
          </a:prstGeom>
        </p:spPr>
      </p:pic>
    </p:spTree>
    <p:extLst>
      <p:ext uri="{BB962C8B-B14F-4D97-AF65-F5344CB8AC3E}">
        <p14:creationId xmlns:p14="http://schemas.microsoft.com/office/powerpoint/2010/main" val="18512899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Key Point 2.2">
    <p:bg>
      <p:bgPr>
        <a:solidFill>
          <a:srgbClr val="4F0B74"/>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88697" y="6538913"/>
            <a:ext cx="4140338" cy="162000"/>
          </a:xfrm>
        </p:spPr>
        <p:txBody>
          <a:bodyPr/>
          <a:lstStyle>
            <a:lvl1pPr>
              <a:defRPr>
                <a:solidFill>
                  <a:schemeClr val="bg1"/>
                </a:solidFill>
              </a:defRPr>
            </a:lvl1pPr>
          </a:lstStyle>
          <a:p>
            <a:r>
              <a:rPr lang="en-PH"/>
              <a:t>Copyright © 2018 Accenture. All rights reserved.</a:t>
            </a:r>
            <a:endParaRPr lang="en-PH" dirty="0"/>
          </a:p>
        </p:txBody>
      </p:sp>
      <p:sp>
        <p:nvSpPr>
          <p:cNvPr id="12" name="Slide Number Placeholder 2"/>
          <p:cNvSpPr>
            <a:spLocks noGrp="1"/>
          </p:cNvSpPr>
          <p:nvPr>
            <p:ph type="sldNum" sz="quarter" idx="35"/>
          </p:nvPr>
        </p:nvSpPr>
        <p:spPr>
          <a:xfrm flipH="1">
            <a:off x="11612463" y="6538988"/>
            <a:ext cx="216000" cy="161925"/>
          </a:xfrm>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1">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57126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Key Point 2.3">
    <p:bg>
      <p:bgPr>
        <a:solidFill>
          <a:srgbClr val="871BC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lvl1pPr>
              <a:defRPr>
                <a:solidFill>
                  <a:schemeClr val="bg1"/>
                </a:solidFill>
              </a:defRPr>
            </a:lvl1pPr>
          </a:lstStyle>
          <a:p>
            <a:r>
              <a:rPr lang="en-PH"/>
              <a:t>Copyright © 2018 Accenture. All rights reserved.</a:t>
            </a:r>
            <a:endParaRPr lang="en-PH" dirty="0"/>
          </a:p>
        </p:txBody>
      </p:sp>
      <p:sp>
        <p:nvSpPr>
          <p:cNvPr id="3" name="Slide Number Placeholder 2"/>
          <p:cNvSpPr>
            <a:spLocks noGrp="1"/>
          </p:cNvSpPr>
          <p:nvPr>
            <p:ph type="sldNum" sz="quarter" idx="35"/>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CE4573F7-825B-1940-82B1-60A4ACD47628}"/>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1">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82046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004" y="296932"/>
            <a:ext cx="7323731" cy="1502285"/>
          </a:xfrm>
        </p:spPr>
        <p:txBody>
          <a:bodyPr vert="horz" wrap="square" lIns="0" tIns="0" rIns="0" bIns="0" rtlCol="0" anchor="b">
            <a:noAutofit/>
          </a:bodyPr>
          <a:lstStyle>
            <a:lvl1pPr>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37486021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Key Point 3.2">
    <p:spTree>
      <p:nvGrpSpPr>
        <p:cNvPr id="1" name=""/>
        <p:cNvGrpSpPr/>
        <p:nvPr/>
      </p:nvGrpSpPr>
      <p:grpSpPr>
        <a:xfrm>
          <a:off x="0" y="0"/>
          <a:ext cx="0" cy="0"/>
          <a:chOff x="0" y="0"/>
          <a:chExt cx="0" cy="0"/>
        </a:xfrm>
      </p:grpSpPr>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Content Placeholder 7">
            <a:extLst>
              <a:ext uri="{FF2B5EF4-FFF2-40B4-BE49-F238E27FC236}">
                <a16:creationId xmlns:a16="http://schemas.microsoft.com/office/drawing/2014/main" id="{D08B1E4A-E318-1540-B8C2-5BDFB450AF60}"/>
              </a:ext>
            </a:extLst>
          </p:cNvPr>
          <p:cNvSpPr>
            <a:spLocks noGrp="1"/>
          </p:cNvSpPr>
          <p:nvPr>
            <p:ph sz="quarter" idx="33" hasCustomPrompt="1"/>
          </p:nvPr>
        </p:nvSpPr>
        <p:spPr>
          <a:xfrm>
            <a:off x="4302001"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9" name="Title 1">
            <a:extLst>
              <a:ext uri="{FF2B5EF4-FFF2-40B4-BE49-F238E27FC236}">
                <a16:creationId xmlns:a16="http://schemas.microsoft.com/office/drawing/2014/main" id="{03AD3997-E3DA-DD48-BE0E-371386171701}"/>
              </a:ext>
            </a:extLst>
          </p:cNvPr>
          <p:cNvSpPr>
            <a:spLocks noGrp="1"/>
          </p:cNvSpPr>
          <p:nvPr>
            <p:ph type="title" hasCustomPrompt="1"/>
          </p:nvPr>
        </p:nvSpPr>
        <p:spPr>
          <a:xfrm>
            <a:off x="4302001"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55463870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Key Point 3.3">
    <p:bg>
      <p:bgPr>
        <a:solidFill>
          <a:schemeClr val="bg1"/>
        </a:solidFill>
        <a:effectLst/>
      </p:bgPr>
    </p:bg>
    <p:spTree>
      <p:nvGrpSpPr>
        <p:cNvPr id="1" name=""/>
        <p:cNvGrpSpPr/>
        <p:nvPr/>
      </p:nvGrpSpPr>
      <p:grpSpPr>
        <a:xfrm>
          <a:off x="0" y="0"/>
          <a:ext cx="0" cy="0"/>
          <a:chOff x="0" y="0"/>
          <a:chExt cx="0" cy="0"/>
        </a:xfrm>
      </p:grpSpPr>
      <p:sp>
        <p:nvSpPr>
          <p:cNvPr id="14" name="Content Placeholder 7"/>
          <p:cNvSpPr>
            <a:spLocks noGrp="1"/>
          </p:cNvSpPr>
          <p:nvPr>
            <p:ph sz="quarter" idx="33" hasCustomPrompt="1"/>
          </p:nvPr>
        </p:nvSpPr>
        <p:spPr>
          <a:xfrm>
            <a:off x="8189119" y="2081065"/>
            <a:ext cx="3618000" cy="4176000"/>
          </a:xfrm>
        </p:spPr>
        <p:txBody>
          <a:bodyPr/>
          <a:lstStyle>
            <a:lvl1pPr marL="0" indent="0" algn="l">
              <a:lnSpc>
                <a:spcPct val="110000"/>
              </a:lnSpc>
              <a:spcBef>
                <a:spcPts val="1200"/>
              </a:spcBef>
              <a:buFont typeface="Arial" panose="020B0604020202020204" pitchFamily="34" charset="0"/>
              <a:buNone/>
              <a:defRPr sz="2000" b="0" i="0">
                <a:solidFill>
                  <a:schemeClr val="tx1"/>
                </a:solidFill>
                <a:latin typeface="Graphik" panose="020B0503030202060203" pitchFamily="34" charset="77"/>
                <a:ea typeface="Roboto" panose="02000000000000000000" pitchFamily="2" charset="0"/>
              </a:defRPr>
            </a:lvl1pPr>
            <a:lvl2pPr marL="0" indent="0" algn="l">
              <a:lnSpc>
                <a:spcPct val="110000"/>
              </a:lnSpc>
              <a:spcBef>
                <a:spcPts val="1200"/>
              </a:spcBef>
              <a:buNone/>
              <a:defRPr sz="2000" b="0" i="0">
                <a:solidFill>
                  <a:schemeClr val="tx1"/>
                </a:solidFill>
                <a:latin typeface="Graphik" panose="020B0503030202060203" pitchFamily="34" charset="77"/>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9"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6"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Content Placeholder 7">
            <a:extLst>
              <a:ext uri="{FF2B5EF4-FFF2-40B4-BE49-F238E27FC236}">
                <a16:creationId xmlns:a16="http://schemas.microsoft.com/office/drawing/2014/main" id="{694BD258-9D4A-F342-AFE2-89B68B9EC1C8}"/>
              </a:ext>
            </a:extLst>
          </p:cNvPr>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7" name="Title 1">
            <a:extLst>
              <a:ext uri="{FF2B5EF4-FFF2-40B4-BE49-F238E27FC236}">
                <a16:creationId xmlns:a16="http://schemas.microsoft.com/office/drawing/2014/main" id="{A29FF725-BB04-3F42-BC72-BD49A6145BEE}"/>
              </a:ext>
            </a:extLst>
          </p:cNvPr>
          <p:cNvSpPr>
            <a:spLocks noGrp="1"/>
          </p:cNvSpPr>
          <p:nvPr>
            <p:ph type="title" hasCustomPrompt="1"/>
          </p:nvPr>
        </p:nvSpPr>
        <p:spPr>
          <a:xfrm>
            <a:off x="425005"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13630354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79831" y="2252117"/>
            <a:ext cx="3702266" cy="2082189"/>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005" y="2252117"/>
            <a:ext cx="3702266" cy="2082189"/>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005"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79831"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005" y="4697845"/>
            <a:ext cx="3702453" cy="640918"/>
          </a:xfrm>
        </p:spPr>
        <p:txBody>
          <a:bodyPr vert="horz" lIns="0" tIns="0" rIns="0" bIns="0" rtlCol="0" anchor="b">
            <a:noAutofit/>
          </a:bodyPr>
          <a:lstStyle>
            <a:lvl1pPr>
              <a:defRPr lang="en-US" sz="1600" b="1" cap="all" baseline="0" noProof="0" dirty="0">
                <a:solidFill>
                  <a:srgbClr val="871BC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79573" y="4697845"/>
            <a:ext cx="3702453" cy="640918"/>
          </a:xfrm>
        </p:spPr>
        <p:txBody>
          <a:bodyPr vert="horz" lIns="0" tIns="0" rIns="0" bIns="0" rtlCol="0" anchor="b">
            <a:noAutofit/>
          </a:bodyPr>
          <a:lstStyle>
            <a:lvl1pPr>
              <a:defRPr lang="en-US" sz="1600" b="1" cap="all" baseline="0" noProof="0" dirty="0">
                <a:solidFill>
                  <a:srgbClr val="871BC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95933607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2000" cy="6858000"/>
          </a:xfrm>
          <a:prstGeom prst="rect">
            <a:avLst/>
          </a:prstGeom>
          <a:pattFill prst="pct40">
            <a:fgClr>
              <a:srgbClr val="C0C0C0"/>
            </a:fgClr>
            <a:bgClr>
              <a:schemeClr val="bg1"/>
            </a:bgClr>
          </a:pattFill>
        </p:spPr>
        <p:txBody>
          <a:bodyPr lIns="108000" tIns="108000" rIns="0" anchor="ctr"/>
          <a:lstStyle>
            <a:lvl1pPr algn="ctr">
              <a:defRPr b="1" i="1">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741" y="3485541"/>
            <a:ext cx="2286000" cy="2427849"/>
          </a:xfrm>
        </p:spPr>
        <p:txBody>
          <a:bodyPr>
            <a:noAutofit/>
          </a:bodyPr>
          <a:lstStyle>
            <a:lvl1pPr>
              <a:lnSpc>
                <a:spcPct val="110000"/>
              </a:lnSpc>
              <a:spcAft>
                <a:spcPts val="2599"/>
              </a:spcAft>
              <a:defRPr sz="1299" b="1" i="0">
                <a:solidFill>
                  <a:schemeClr val="tx1"/>
                </a:solidFill>
                <a:latin typeface="Graphik Semibold" panose="020B0503030202060203" pitchFamily="34" charset="77"/>
              </a:defRPr>
            </a:lvl1pPr>
            <a:lvl2pPr>
              <a:lnSpc>
                <a:spcPct val="110000"/>
              </a:lnSpc>
              <a:spcAft>
                <a:spcPts val="2599"/>
              </a:spcAft>
              <a:defRPr sz="1100" b="1"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1535" y="3485541"/>
            <a:ext cx="2286000" cy="2427849"/>
          </a:xfrm>
        </p:spPr>
        <p:txBody>
          <a:bodyPr>
            <a:noAutofit/>
          </a:bodyPr>
          <a:lstStyle>
            <a:lvl1pPr>
              <a:lnSpc>
                <a:spcPct val="110000"/>
              </a:lnSpc>
              <a:spcAft>
                <a:spcPts val="2599"/>
              </a:spcAft>
              <a:defRPr sz="1299" b="1" i="0">
                <a:solidFill>
                  <a:schemeClr val="tx1"/>
                </a:solidFill>
                <a:latin typeface="Graphik Semibold" panose="020B0503030202060203" pitchFamily="34" charset="77"/>
              </a:defRPr>
            </a:lvl1pPr>
            <a:lvl2pPr>
              <a:lnSpc>
                <a:spcPct val="110000"/>
              </a:lnSpc>
              <a:spcAft>
                <a:spcPts val="2599"/>
              </a:spcAft>
              <a:defRPr sz="1100" b="1"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450" y="2230737"/>
            <a:ext cx="2286000" cy="1094852"/>
          </a:xfrm>
        </p:spPr>
        <p:txBody>
          <a:bodyPr anchor="t"/>
          <a:lstStyle>
            <a:lvl1pPr>
              <a:defRPr sz="8000" b="1"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3287" y="2230737"/>
            <a:ext cx="2286000" cy="1094852"/>
          </a:xfrm>
        </p:spPr>
        <p:txBody>
          <a:bodyPr anchor="t"/>
          <a:lstStyle>
            <a:lvl1pPr>
              <a:defRPr sz="8000" b="1"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93817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Key Points 2.1">
    <p:bg>
      <p:bgPr>
        <a:solidFill>
          <a:srgbClr val="4F0B74"/>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solidFill>
                  <a:schemeClr val="tx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740" y="4069705"/>
            <a:ext cx="2350169" cy="393700"/>
          </a:xfrm>
        </p:spPr>
        <p:txBody>
          <a:bodyPr vert="horz" lIns="0" tIns="0" rIns="0" bIns="0" rtlCol="0" anchor="b">
            <a:noAutofit/>
          </a:bodyPr>
          <a:lstStyle>
            <a:lvl1pPr>
              <a:defRPr lang="en-US" sz="1600" b="1" cap="all" baseline="0" dirty="0">
                <a:solidFill>
                  <a:schemeClr val="bg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5650" y="4069705"/>
            <a:ext cx="2350169" cy="393700"/>
          </a:xfrm>
        </p:spPr>
        <p:txBody>
          <a:bodyPr vert="horz" lIns="0" tIns="0" rIns="0" bIns="0" rtlCol="0" anchor="b">
            <a:noAutofit/>
          </a:bodyPr>
          <a:lstStyle>
            <a:lvl1pPr>
              <a:defRPr lang="en-US" sz="1600" b="1" cap="all" baseline="0" dirty="0">
                <a:solidFill>
                  <a:schemeClr val="bg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740" y="4718942"/>
            <a:ext cx="2350169" cy="130333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5650" y="4718942"/>
            <a:ext cx="2350169" cy="130333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5688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4680"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7325" y="823310"/>
            <a:ext cx="5207165" cy="658822"/>
          </a:xfrm>
        </p:spPr>
        <p:txBody>
          <a:bodyPr vert="horz" lIns="0" tIns="0" rIns="0" bIns="0" rtlCol="0" anchor="b">
            <a:noAutofit/>
          </a:bodyPr>
          <a:lstStyle>
            <a:lvl1pPr>
              <a:defRPr lang="en-US" sz="2400" b="1" cap="all" baseline="0" dirty="0">
                <a:solidFill>
                  <a:srgbClr val="871BC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2562"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7325" y="1592263"/>
            <a:ext cx="5207000" cy="955675"/>
          </a:xfrm>
        </p:spPr>
        <p:txBody>
          <a:bodyPr/>
          <a:lstStyle>
            <a:lvl1pPr>
              <a:defRPr sz="140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7975" y="4219653"/>
            <a:ext cx="5207165" cy="658822"/>
          </a:xfrm>
        </p:spPr>
        <p:txBody>
          <a:bodyPr vert="horz" lIns="0" tIns="0" rIns="0" bIns="0" rtlCol="0" anchor="b">
            <a:noAutofit/>
          </a:bodyPr>
          <a:lstStyle>
            <a:lvl1pPr>
              <a:defRPr lang="en-US" sz="2400" b="1" cap="all" baseline="0" dirty="0">
                <a:solidFill>
                  <a:srgbClr val="871BC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7975" y="4988606"/>
            <a:ext cx="5207000" cy="955675"/>
          </a:xfrm>
        </p:spPr>
        <p:txBody>
          <a:bodyPr/>
          <a:lstStyle>
            <a:lvl1pPr>
              <a:defRPr sz="140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1809173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Key Points 2.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10A8B2-CEF9-4306-AD7E-2E5F69D406B3}"/>
              </a:ext>
            </a:extLst>
          </p:cNvPr>
          <p:cNvSpPr>
            <a:spLocks noGrp="1"/>
          </p:cNvSpPr>
          <p:nvPr>
            <p:ph type="pic" sz="quarter" idx="17" hasCustomPrompt="1"/>
          </p:nvPr>
        </p:nvSpPr>
        <p:spPr>
          <a:xfrm>
            <a:off x="0" y="0"/>
            <a:ext cx="12187238" cy="2770257"/>
          </a:xfrm>
          <a:prstGeom prst="rect">
            <a:avLst/>
          </a:prstGeom>
          <a:pattFill prst="pct40">
            <a:fgClr>
              <a:srgbClr val="C0C0C0"/>
            </a:fgClr>
            <a:bgClr>
              <a:schemeClr val="bg1"/>
            </a:bgClr>
          </a:pattFill>
        </p:spPr>
        <p:txBody>
          <a:bodyPr lIns="108000" tIns="108000" rIns="0" anchor="ctr" anchorCtr="0"/>
          <a:lstStyle>
            <a:lvl1pPr algn="ctr">
              <a:defRPr/>
            </a:lvl1pPr>
          </a:lstStyle>
          <a:p>
            <a:r>
              <a:rPr lang="en-AU" dirty="0"/>
              <a:t>Insert picture here</a:t>
            </a:r>
          </a:p>
        </p:txBody>
      </p:sp>
      <p:sp>
        <p:nvSpPr>
          <p:cNvPr id="16" name="Text Placeholder 234">
            <a:extLst>
              <a:ext uri="{FF2B5EF4-FFF2-40B4-BE49-F238E27FC236}">
                <a16:creationId xmlns:a16="http://schemas.microsoft.com/office/drawing/2014/main" id="{53630275-984E-499E-BF52-DFA1EC456AFC}"/>
              </a:ext>
            </a:extLst>
          </p:cNvPr>
          <p:cNvSpPr>
            <a:spLocks noGrp="1"/>
          </p:cNvSpPr>
          <p:nvPr>
            <p:ph type="body" sz="quarter" idx="15" hasCustomPrompt="1"/>
          </p:nvPr>
        </p:nvSpPr>
        <p:spPr>
          <a:xfrm>
            <a:off x="425006" y="3206483"/>
            <a:ext cx="3992250" cy="1513684"/>
          </a:xfrm>
          <a:prstGeom prst="rect">
            <a:avLst/>
          </a:prstGeom>
        </p:spPr>
        <p:txBody>
          <a:bodyPr wrap="square" lIns="0" tIns="91440" rIns="0" bIns="0">
            <a:spAutoFit/>
          </a:bodyPr>
          <a:lstStyle>
            <a:lvl1pPr>
              <a:lnSpc>
                <a:spcPct val="70000"/>
              </a:lnSpc>
              <a:defRPr sz="4398" b="1" i="0">
                <a:latin typeface="Graphik Black" panose="020B0503030202060203" pitchFamily="34" charset="77"/>
              </a:defRPr>
            </a:lvl1pPr>
          </a:lstStyle>
          <a:p>
            <a:pPr lvl="0"/>
            <a:r>
              <a:rPr lang="en-US" dirty="0"/>
              <a:t>TITLE GOES HERE IN A FEW LINES</a:t>
            </a:r>
          </a:p>
        </p:txBody>
      </p:sp>
      <p:sp>
        <p:nvSpPr>
          <p:cNvPr id="10" name="Slide Number Placeholder 4">
            <a:extLst>
              <a:ext uri="{FF2B5EF4-FFF2-40B4-BE49-F238E27FC236}">
                <a16:creationId xmlns:a16="http://schemas.microsoft.com/office/drawing/2014/main" id="{928E6512-7E8D-6D43-B928-AE6DA17F4A63}"/>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9A15498F-F7D3-C443-AD30-2ED1A47D5D0B}"/>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2" name="Text Placeholder 2">
            <a:extLst>
              <a:ext uri="{FF2B5EF4-FFF2-40B4-BE49-F238E27FC236}">
                <a16:creationId xmlns:a16="http://schemas.microsoft.com/office/drawing/2014/main" id="{44B788D2-84C5-B743-A654-8F696AB42E9B}"/>
              </a:ext>
            </a:extLst>
          </p:cNvPr>
          <p:cNvSpPr>
            <a:spLocks noGrp="1"/>
          </p:cNvSpPr>
          <p:nvPr>
            <p:ph type="body" sz="quarter" idx="20" hasCustomPrompt="1"/>
          </p:nvPr>
        </p:nvSpPr>
        <p:spPr>
          <a:xfrm>
            <a:off x="4943195" y="3206483"/>
            <a:ext cx="2727007" cy="393700"/>
          </a:xfrm>
        </p:spPr>
        <p:txBody>
          <a:bodyPr vert="horz" lIns="0" tIns="0" rIns="0" bIns="0" rtlCol="0" anchor="b">
            <a:noAutofit/>
          </a:bodyPr>
          <a:lstStyle>
            <a:lvl1pPr>
              <a:defRPr lang="en-US" sz="1600" b="1"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3" name="Text Placeholder 2">
            <a:extLst>
              <a:ext uri="{FF2B5EF4-FFF2-40B4-BE49-F238E27FC236}">
                <a16:creationId xmlns:a16="http://schemas.microsoft.com/office/drawing/2014/main" id="{1979342D-2CA9-734F-9B8D-CBB620630A45}"/>
              </a:ext>
            </a:extLst>
          </p:cNvPr>
          <p:cNvSpPr>
            <a:spLocks noGrp="1"/>
          </p:cNvSpPr>
          <p:nvPr>
            <p:ph type="body" sz="quarter" idx="23" hasCustomPrompt="1"/>
          </p:nvPr>
        </p:nvSpPr>
        <p:spPr>
          <a:xfrm>
            <a:off x="8242655" y="3206483"/>
            <a:ext cx="2727007" cy="393700"/>
          </a:xfrm>
        </p:spPr>
        <p:txBody>
          <a:bodyPr vert="horz" lIns="0" tIns="0" rIns="0" bIns="0" rtlCol="0" anchor="b">
            <a:noAutofit/>
          </a:bodyPr>
          <a:lstStyle>
            <a:lvl1pPr>
              <a:defRPr lang="en-US" sz="1600" b="1"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4">
            <a:extLst>
              <a:ext uri="{FF2B5EF4-FFF2-40B4-BE49-F238E27FC236}">
                <a16:creationId xmlns:a16="http://schemas.microsoft.com/office/drawing/2014/main" id="{99C5331D-7684-3F49-B830-04DE7DC0E837}"/>
              </a:ext>
            </a:extLst>
          </p:cNvPr>
          <p:cNvSpPr>
            <a:spLocks noGrp="1"/>
          </p:cNvSpPr>
          <p:nvPr>
            <p:ph type="body" sz="quarter" idx="24"/>
          </p:nvPr>
        </p:nvSpPr>
        <p:spPr>
          <a:xfrm>
            <a:off x="4943195" y="3855720"/>
            <a:ext cx="2727007" cy="130333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71C24649-30FA-A34B-A05B-FE2B0436F516}"/>
              </a:ext>
            </a:extLst>
          </p:cNvPr>
          <p:cNvSpPr>
            <a:spLocks noGrp="1"/>
          </p:cNvSpPr>
          <p:nvPr>
            <p:ph type="body" sz="quarter" idx="25"/>
          </p:nvPr>
        </p:nvSpPr>
        <p:spPr>
          <a:xfrm>
            <a:off x="8242655" y="3855720"/>
            <a:ext cx="2727007" cy="130333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4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18963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308074"/>
            <a:ext cx="3531276" cy="202334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2308074"/>
            <a:ext cx="3531276" cy="202334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2308074"/>
            <a:ext cx="3531276" cy="202334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0863" y="4641849"/>
            <a:ext cx="3531150" cy="640955"/>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772" y="4641849"/>
            <a:ext cx="3531150" cy="640955"/>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297313" y="4641849"/>
            <a:ext cx="3531150" cy="640955"/>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772" y="5389428"/>
            <a:ext cx="3531150"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0863" y="5389428"/>
            <a:ext cx="3531150"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296954" y="5389428"/>
            <a:ext cx="3531150"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154934654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ree Key Points 2.2">
    <p:bg>
      <p:bgPr>
        <a:solidFill>
          <a:srgbClr val="871BC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39370" y="0"/>
            <a:ext cx="304786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3619"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a:t>Insert picture here</a:t>
            </a:r>
            <a:endParaRPr lang="en-AU" dirty="0"/>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49411" y="5198373"/>
            <a:ext cx="2257068" cy="1447145"/>
          </a:xfrm>
        </p:spPr>
        <p:txBody>
          <a:bodyPr>
            <a:noAutofit/>
          </a:bodyPr>
          <a:lstStyle>
            <a:lvl1pPr>
              <a:lnSpc>
                <a:spcPct val="110000"/>
              </a:lnSpc>
              <a:spcAft>
                <a:spcPts val="2599"/>
              </a:spcAft>
              <a:defRPr sz="1299" b="1"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0" y="3429794"/>
            <a:ext cx="3045753"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740" y="2250009"/>
            <a:ext cx="5066906" cy="723606"/>
          </a:xfrm>
        </p:spPr>
        <p:txBody>
          <a:bodyPr wrap="square">
            <a:noAutofit/>
          </a:bodyPr>
          <a:lstStyle>
            <a:lvl1pPr>
              <a:lnSpc>
                <a:spcPct val="110000"/>
              </a:lnSpc>
              <a:defRPr sz="110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49410" y="3710983"/>
            <a:ext cx="2573087" cy="1227137"/>
          </a:xfrm>
        </p:spPr>
        <p:txBody>
          <a:bodyPr/>
          <a:lstStyle>
            <a:lvl1pPr>
              <a:defRPr sz="9600" b="1"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2100" y="1735020"/>
            <a:ext cx="2257068" cy="1447145"/>
          </a:xfrm>
        </p:spPr>
        <p:txBody>
          <a:bodyPr>
            <a:noAutofit/>
          </a:bodyPr>
          <a:lstStyle>
            <a:lvl1pPr>
              <a:lnSpc>
                <a:spcPct val="110000"/>
              </a:lnSpc>
              <a:spcAft>
                <a:spcPts val="2599"/>
              </a:spcAft>
              <a:defRPr sz="1299" b="1"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2099" y="247630"/>
            <a:ext cx="2591977" cy="1227137"/>
          </a:xfrm>
        </p:spPr>
        <p:txBody>
          <a:bodyPr/>
          <a:lstStyle>
            <a:lvl1pPr>
              <a:defRPr sz="9600" b="1"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68857" y="1735020"/>
            <a:ext cx="2257068" cy="1447145"/>
          </a:xfrm>
        </p:spPr>
        <p:txBody>
          <a:bodyPr>
            <a:noAutofit/>
          </a:bodyPr>
          <a:lstStyle>
            <a:lvl1pPr>
              <a:lnSpc>
                <a:spcPct val="110000"/>
              </a:lnSpc>
              <a:spcAft>
                <a:spcPts val="2599"/>
              </a:spcAft>
              <a:defRPr sz="1299" b="1" i="0">
                <a:solidFill>
                  <a:schemeClr val="tx1"/>
                </a:solidFill>
                <a:latin typeface="Graphik" panose="020B0503030202060203" pitchFamily="34" charset="77"/>
              </a:defRPr>
            </a:lvl1pPr>
            <a:lvl2pPr marL="0" indent="0">
              <a:lnSpc>
                <a:spcPct val="110000"/>
              </a:lnSpc>
              <a:spcAft>
                <a:spcPts val="2599"/>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68857" y="247630"/>
            <a:ext cx="2573088" cy="1227137"/>
          </a:xfrm>
        </p:spPr>
        <p:txBody>
          <a:bodyPr/>
          <a:lstStyle>
            <a:lvl1pPr>
              <a:defRPr sz="9600" b="1"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44962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741" y="2716842"/>
            <a:ext cx="2645412" cy="2427849"/>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3051" y="2716842"/>
            <a:ext cx="2645412" cy="2427849"/>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69613" y="2716842"/>
            <a:ext cx="2645412" cy="2427849"/>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6177" y="2716842"/>
            <a:ext cx="2645412" cy="2427849"/>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741" y="2224088"/>
            <a:ext cx="2645412"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6177" y="2224088"/>
            <a:ext cx="2645412"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69613" y="2224088"/>
            <a:ext cx="2645412"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3050" y="2224088"/>
            <a:ext cx="2645412"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541324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Key Points 1.2">
    <p:bg>
      <p:bgPr>
        <a:solidFill>
          <a:schemeClr val="bg1"/>
        </a:solidFill>
        <a:effectLst/>
      </p:bgPr>
    </p:bg>
    <p:spTree>
      <p:nvGrpSpPr>
        <p:cNvPr id="1" name=""/>
        <p:cNvGrpSpPr/>
        <p:nvPr/>
      </p:nvGrpSpPr>
      <p:grpSpPr>
        <a:xfrm>
          <a:off x="0" y="0"/>
          <a:ext cx="0" cy="0"/>
          <a:chOff x="0" y="0"/>
          <a:chExt cx="0" cy="0"/>
        </a:xfrm>
      </p:grpSpPr>
      <p:sp>
        <p:nvSpPr>
          <p:cNvPr id="13" name="Content Placeholder 7"/>
          <p:cNvSpPr>
            <a:spLocks noGrp="1"/>
          </p:cNvSpPr>
          <p:nvPr>
            <p:ph sz="quarter" idx="11" hasCustomPrompt="1"/>
          </p:nvPr>
        </p:nvSpPr>
        <p:spPr>
          <a:xfrm>
            <a:off x="425005" y="2710347"/>
            <a:ext cx="2663147"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307941" y="2710347"/>
            <a:ext cx="2645412"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366474" y="2710347"/>
            <a:ext cx="2635116"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249406" y="2710347"/>
            <a:ext cx="2645412"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 name="Footer Placeholder 1"/>
          <p:cNvSpPr>
            <a:spLocks noGrp="1"/>
          </p:cNvSpPr>
          <p:nvPr>
            <p:ph type="ftr" sz="quarter" idx="35"/>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6"/>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55D9A47E-9F8A-9047-B83F-9C0A5F7F838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2" name="Text Placeholder 2">
            <a:extLst>
              <a:ext uri="{FF2B5EF4-FFF2-40B4-BE49-F238E27FC236}">
                <a16:creationId xmlns:a16="http://schemas.microsoft.com/office/drawing/2014/main" id="{7093FDDA-EE5E-8445-82B2-90B4B8D98934}"/>
              </a:ext>
            </a:extLst>
          </p:cNvPr>
          <p:cNvSpPr>
            <a:spLocks noGrp="1"/>
          </p:cNvSpPr>
          <p:nvPr>
            <p:ph type="body" sz="quarter" idx="37" hasCustomPrompt="1"/>
          </p:nvPr>
        </p:nvSpPr>
        <p:spPr>
          <a:xfrm>
            <a:off x="442740" y="2224088"/>
            <a:ext cx="5558849"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 ACROSS BOTH COLUMNS</a:t>
            </a:r>
          </a:p>
        </p:txBody>
      </p:sp>
      <p:sp>
        <p:nvSpPr>
          <p:cNvPr id="19" name="Text Placeholder 2">
            <a:extLst>
              <a:ext uri="{FF2B5EF4-FFF2-40B4-BE49-F238E27FC236}">
                <a16:creationId xmlns:a16="http://schemas.microsoft.com/office/drawing/2014/main" id="{C860776C-1727-BD43-A091-C1662D99E19B}"/>
              </a:ext>
            </a:extLst>
          </p:cNvPr>
          <p:cNvSpPr>
            <a:spLocks noGrp="1"/>
          </p:cNvSpPr>
          <p:nvPr>
            <p:ph type="body" sz="quarter" idx="24" hasCustomPrompt="1"/>
          </p:nvPr>
        </p:nvSpPr>
        <p:spPr>
          <a:xfrm>
            <a:off x="6307940" y="2224088"/>
            <a:ext cx="5586878"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 ACROSS BOTH COLUMNS</a:t>
            </a:r>
          </a:p>
        </p:txBody>
      </p:sp>
    </p:spTree>
    <p:extLst>
      <p:ext uri="{BB962C8B-B14F-4D97-AF65-F5344CB8AC3E}">
        <p14:creationId xmlns:p14="http://schemas.microsoft.com/office/powerpoint/2010/main" val="15126475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942670"/>
            <a:ext cx="2731225" cy="883391"/>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993816"/>
            <a:ext cx="2731225"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4908" y="3942670"/>
            <a:ext cx="2731225" cy="883391"/>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4908" y="4993816"/>
            <a:ext cx="2731225"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4812" y="3942670"/>
            <a:ext cx="2731225" cy="883391"/>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4812" y="4993816"/>
            <a:ext cx="2731225"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4948" y="3942670"/>
            <a:ext cx="2731225" cy="883391"/>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4948" y="4993816"/>
            <a:ext cx="2731225" cy="640955"/>
          </a:xfrm>
        </p:spPr>
        <p:txBody>
          <a:bodyPr vert="horz" lIns="0" tIns="0" rIns="0" bIns="0" rtlCol="0">
            <a:noAutofit/>
          </a:bodyPr>
          <a:lstStyle>
            <a:lvl1pPr>
              <a:defRPr kumimoji="0" lang="en-US" sz="16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005" y="2199947"/>
            <a:ext cx="2731224" cy="1574968"/>
          </a:xfrm>
          <a:pattFill prst="pct40">
            <a:fgClr>
              <a:srgbClr val="C0C0C0"/>
            </a:fgClr>
            <a:bgClr>
              <a:schemeClr val="bg1"/>
            </a:bgClr>
          </a:pattFill>
        </p:spPr>
        <p:txBody>
          <a:bodyPr anchor="ctr"/>
          <a:lstStyle>
            <a:lvl1pPr algn="ctr">
              <a:defRPr/>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4949" y="2199947"/>
            <a:ext cx="2731224" cy="1574968"/>
          </a:xfrm>
          <a:pattFill prst="pct40">
            <a:fgClr>
              <a:srgbClr val="C0C0C0"/>
            </a:fgClr>
            <a:bgClr>
              <a:schemeClr val="bg1"/>
            </a:bgClr>
          </a:pattFill>
        </p:spPr>
        <p:txBody>
          <a:bodyPr anchor="ctr"/>
          <a:lstStyle>
            <a:lvl1pPr algn="ctr">
              <a:defRPr/>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4986" y="2199947"/>
            <a:ext cx="2731224" cy="1574968"/>
          </a:xfrm>
          <a:pattFill prst="pct40">
            <a:fgClr>
              <a:srgbClr val="C0C0C0"/>
            </a:fgClr>
            <a:bgClr>
              <a:schemeClr val="bg1"/>
            </a:bgClr>
          </a:pattFill>
        </p:spPr>
        <p:txBody>
          <a:bodyPr anchor="ctr"/>
          <a:lstStyle>
            <a:lvl1pPr algn="ctr">
              <a:defRPr/>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4967" y="2199947"/>
            <a:ext cx="2731224" cy="1574968"/>
          </a:xfrm>
          <a:pattFill prst="pct40">
            <a:fgClr>
              <a:srgbClr val="C0C0C0"/>
            </a:fgClr>
            <a:bgClr>
              <a:schemeClr val="bg1"/>
            </a:bgClr>
          </a:pattFill>
        </p:spPr>
        <p:txBody>
          <a:bodyPr anchor="ctr"/>
          <a:lstStyle>
            <a:lvl1pPr algn="ctr">
              <a:defRPr/>
            </a:lvl1pPr>
          </a:lstStyle>
          <a:p>
            <a:r>
              <a:rPr lang="en-US" dirty="0"/>
              <a:t>16x9 image</a:t>
            </a:r>
          </a:p>
        </p:txBody>
      </p:sp>
    </p:spTree>
    <p:extLst>
      <p:ext uri="{BB962C8B-B14F-4D97-AF65-F5344CB8AC3E}">
        <p14:creationId xmlns:p14="http://schemas.microsoft.com/office/powerpoint/2010/main" val="320697319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02405C4F-DEFE-3A4C-BB92-5156F001F497}"/>
              </a:ext>
            </a:extLst>
          </p:cNvPr>
          <p:cNvSpPr>
            <a:spLocks noGrp="1"/>
          </p:cNvSpPr>
          <p:nvPr>
            <p:ph type="body" sz="quarter" idx="20" hasCustomPrompt="1"/>
          </p:nvPr>
        </p:nvSpPr>
        <p:spPr>
          <a:xfrm>
            <a:off x="442741" y="2716842"/>
            <a:ext cx="2181635" cy="3117901"/>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2" name="Text Placeholder 2">
            <a:extLst>
              <a:ext uri="{FF2B5EF4-FFF2-40B4-BE49-F238E27FC236}">
                <a16:creationId xmlns:a16="http://schemas.microsoft.com/office/drawing/2014/main" id="{81272EED-11C5-D14D-BC0D-36CE446C3839}"/>
              </a:ext>
            </a:extLst>
          </p:cNvPr>
          <p:cNvSpPr>
            <a:spLocks noGrp="1"/>
          </p:cNvSpPr>
          <p:nvPr>
            <p:ph type="body" sz="quarter" idx="21" hasCustomPrompt="1"/>
          </p:nvPr>
        </p:nvSpPr>
        <p:spPr>
          <a:xfrm>
            <a:off x="7345807" y="2716842"/>
            <a:ext cx="2181635" cy="3117901"/>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EB5F2FF5-53A1-B047-A9DA-577E64307C7F}"/>
              </a:ext>
            </a:extLst>
          </p:cNvPr>
          <p:cNvSpPr>
            <a:spLocks noGrp="1"/>
          </p:cNvSpPr>
          <p:nvPr>
            <p:ph type="body" sz="quarter" idx="22" hasCustomPrompt="1"/>
          </p:nvPr>
        </p:nvSpPr>
        <p:spPr>
          <a:xfrm>
            <a:off x="5044785" y="2716842"/>
            <a:ext cx="2181635" cy="3117901"/>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1111E381-66D8-7A47-AD6E-63135B4F663B}"/>
              </a:ext>
            </a:extLst>
          </p:cNvPr>
          <p:cNvSpPr>
            <a:spLocks noGrp="1"/>
          </p:cNvSpPr>
          <p:nvPr>
            <p:ph type="body" sz="quarter" idx="23" hasCustomPrompt="1"/>
          </p:nvPr>
        </p:nvSpPr>
        <p:spPr>
          <a:xfrm>
            <a:off x="2743763" y="2716842"/>
            <a:ext cx="2181635" cy="3117901"/>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6" name="Text Placeholder 2">
            <a:extLst>
              <a:ext uri="{FF2B5EF4-FFF2-40B4-BE49-F238E27FC236}">
                <a16:creationId xmlns:a16="http://schemas.microsoft.com/office/drawing/2014/main" id="{B05A5F89-D0B0-2D40-BEE8-419F67AA9E8D}"/>
              </a:ext>
            </a:extLst>
          </p:cNvPr>
          <p:cNvSpPr>
            <a:spLocks noGrp="1"/>
          </p:cNvSpPr>
          <p:nvPr>
            <p:ph type="body" sz="quarter" idx="19" hasCustomPrompt="1"/>
          </p:nvPr>
        </p:nvSpPr>
        <p:spPr>
          <a:xfrm>
            <a:off x="442741" y="2224088"/>
            <a:ext cx="2181635"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97322C5E-0877-C847-9D84-B38258706017}"/>
              </a:ext>
            </a:extLst>
          </p:cNvPr>
          <p:cNvSpPr>
            <a:spLocks noGrp="1"/>
          </p:cNvSpPr>
          <p:nvPr>
            <p:ph type="body" sz="quarter" idx="24" hasCustomPrompt="1"/>
          </p:nvPr>
        </p:nvSpPr>
        <p:spPr>
          <a:xfrm>
            <a:off x="2743763" y="2224088"/>
            <a:ext cx="2181635"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2">
            <a:extLst>
              <a:ext uri="{FF2B5EF4-FFF2-40B4-BE49-F238E27FC236}">
                <a16:creationId xmlns:a16="http://schemas.microsoft.com/office/drawing/2014/main" id="{783BE9F1-2350-4E4A-BC6B-6D480D4CBE9D}"/>
              </a:ext>
            </a:extLst>
          </p:cNvPr>
          <p:cNvSpPr>
            <a:spLocks noGrp="1"/>
          </p:cNvSpPr>
          <p:nvPr>
            <p:ph type="body" sz="quarter" idx="25" hasCustomPrompt="1"/>
          </p:nvPr>
        </p:nvSpPr>
        <p:spPr>
          <a:xfrm>
            <a:off x="5044785" y="2224088"/>
            <a:ext cx="2181635"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F836CEB4-4656-A64F-B187-42295D595C95}"/>
              </a:ext>
            </a:extLst>
          </p:cNvPr>
          <p:cNvSpPr>
            <a:spLocks noGrp="1"/>
          </p:cNvSpPr>
          <p:nvPr>
            <p:ph type="body" sz="quarter" idx="26" hasCustomPrompt="1"/>
          </p:nvPr>
        </p:nvSpPr>
        <p:spPr>
          <a:xfrm>
            <a:off x="7345807" y="2224088"/>
            <a:ext cx="2181635"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26" name="Text Placeholder 2">
            <a:extLst>
              <a:ext uri="{FF2B5EF4-FFF2-40B4-BE49-F238E27FC236}">
                <a16:creationId xmlns:a16="http://schemas.microsoft.com/office/drawing/2014/main" id="{30E05EBD-9E6E-5841-9B96-D737ABAED6F7}"/>
              </a:ext>
            </a:extLst>
          </p:cNvPr>
          <p:cNvSpPr>
            <a:spLocks noGrp="1"/>
          </p:cNvSpPr>
          <p:nvPr>
            <p:ph type="body" sz="quarter" idx="36" hasCustomPrompt="1"/>
          </p:nvPr>
        </p:nvSpPr>
        <p:spPr>
          <a:xfrm>
            <a:off x="9646828" y="2716842"/>
            <a:ext cx="2181635" cy="3117901"/>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27" name="Text Placeholder 2">
            <a:extLst>
              <a:ext uri="{FF2B5EF4-FFF2-40B4-BE49-F238E27FC236}">
                <a16:creationId xmlns:a16="http://schemas.microsoft.com/office/drawing/2014/main" id="{0ACE6FB4-6D3A-0343-9BDB-FDCAF1E680ED}"/>
              </a:ext>
            </a:extLst>
          </p:cNvPr>
          <p:cNvSpPr>
            <a:spLocks noGrp="1"/>
          </p:cNvSpPr>
          <p:nvPr>
            <p:ph type="body" sz="quarter" idx="37" hasCustomPrompt="1"/>
          </p:nvPr>
        </p:nvSpPr>
        <p:spPr>
          <a:xfrm>
            <a:off x="9646828" y="2224088"/>
            <a:ext cx="2181635" cy="393700"/>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13631599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199947"/>
            <a:ext cx="2066544" cy="119639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2759738" y="2199947"/>
            <a:ext cx="2062240" cy="119639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5094470" y="2199947"/>
            <a:ext cx="2062240" cy="119639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23" name="Picture Placeholder 5">
            <a:extLst>
              <a:ext uri="{FF2B5EF4-FFF2-40B4-BE49-F238E27FC236}">
                <a16:creationId xmlns:a16="http://schemas.microsoft.com/office/drawing/2014/main" id="{34B12BA4-B75A-1A4D-9EC1-241D9B215EBF}"/>
              </a:ext>
            </a:extLst>
          </p:cNvPr>
          <p:cNvSpPr>
            <a:spLocks noGrp="1"/>
          </p:cNvSpPr>
          <p:nvPr>
            <p:ph type="pic" sz="quarter" idx="46" hasCustomPrompt="1"/>
          </p:nvPr>
        </p:nvSpPr>
        <p:spPr>
          <a:xfrm>
            <a:off x="7429202" y="2199947"/>
            <a:ext cx="2062240" cy="119639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549215"/>
            <a:ext cx="2066544" cy="883391"/>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600361"/>
            <a:ext cx="2066544" cy="1005782"/>
          </a:xfrm>
        </p:spPr>
        <p:txBody>
          <a:bodyPr vert="horz" lIns="0" tIns="0" rIns="0" bIns="0" rtlCol="0">
            <a:noAutofit/>
          </a:bodyPr>
          <a:lstStyle>
            <a:lvl1pPr>
              <a:defRPr kumimoji="0" lang="en-US" sz="14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2755434" y="3549215"/>
            <a:ext cx="2066544" cy="883391"/>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2755434" y="4600361"/>
            <a:ext cx="2066544" cy="1005782"/>
          </a:xfrm>
        </p:spPr>
        <p:txBody>
          <a:bodyPr vert="horz" lIns="0" tIns="0" rIns="0" bIns="0" rtlCol="0">
            <a:noAutofit/>
          </a:bodyPr>
          <a:lstStyle>
            <a:lvl1pPr>
              <a:defRPr kumimoji="0" lang="en-US" sz="14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5094470" y="3549215"/>
            <a:ext cx="2066544" cy="883391"/>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5094470" y="4600361"/>
            <a:ext cx="2066544" cy="1005782"/>
          </a:xfrm>
        </p:spPr>
        <p:txBody>
          <a:bodyPr vert="horz" lIns="0" tIns="0" rIns="0" bIns="0" rtlCol="0">
            <a:noAutofit/>
          </a:bodyPr>
          <a:lstStyle>
            <a:lvl1pPr>
              <a:defRPr kumimoji="0" lang="en-US" sz="14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7429202" y="3549215"/>
            <a:ext cx="2066544" cy="883391"/>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7429202" y="4600361"/>
            <a:ext cx="2066544" cy="1005782"/>
          </a:xfrm>
        </p:spPr>
        <p:txBody>
          <a:bodyPr vert="horz" lIns="0" tIns="0" rIns="0" bIns="0" rtlCol="0">
            <a:noAutofit/>
          </a:bodyPr>
          <a:lstStyle>
            <a:lvl1pPr>
              <a:defRPr kumimoji="0" lang="en-US" sz="14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8" name="Picture Placeholder 5">
            <a:extLst>
              <a:ext uri="{FF2B5EF4-FFF2-40B4-BE49-F238E27FC236}">
                <a16:creationId xmlns:a16="http://schemas.microsoft.com/office/drawing/2014/main" id="{8E067593-561E-854A-BE0D-3657B72F25B1}"/>
              </a:ext>
            </a:extLst>
          </p:cNvPr>
          <p:cNvSpPr>
            <a:spLocks noGrp="1"/>
          </p:cNvSpPr>
          <p:nvPr>
            <p:ph type="pic" sz="quarter" idx="61" hasCustomPrompt="1"/>
          </p:nvPr>
        </p:nvSpPr>
        <p:spPr>
          <a:xfrm>
            <a:off x="9763934" y="2199947"/>
            <a:ext cx="2062240" cy="1196396"/>
          </a:xfrm>
          <a:pattFill prst="pct40">
            <a:fgClr>
              <a:srgbClr val="C0C0C0"/>
            </a:fgClr>
            <a:bgClr>
              <a:schemeClr val="bg1"/>
            </a:bgClr>
          </a:pattFill>
        </p:spPr>
        <p:txBody>
          <a:bodyPr vert="horz" lIns="108000" tIns="108000" rIns="0" bIns="0" rtlCol="0" anchor="ctr">
            <a:noAutofit/>
          </a:bodyPr>
          <a:lstStyle>
            <a:lvl1pPr>
              <a:defRPr lang="en-US" dirty="0"/>
            </a:lvl1pPr>
          </a:lstStyle>
          <a:p>
            <a:pPr lvl="0" algn="ctr"/>
            <a:r>
              <a:rPr lang="en-US" dirty="0"/>
              <a:t>16x9 image</a:t>
            </a:r>
          </a:p>
        </p:txBody>
      </p:sp>
      <p:sp>
        <p:nvSpPr>
          <p:cNvPr id="19" name="Text Placeholder 6">
            <a:extLst>
              <a:ext uri="{FF2B5EF4-FFF2-40B4-BE49-F238E27FC236}">
                <a16:creationId xmlns:a16="http://schemas.microsoft.com/office/drawing/2014/main" id="{0E8EC3FC-7387-EB45-8389-8D49F659EFF4}"/>
              </a:ext>
            </a:extLst>
          </p:cNvPr>
          <p:cNvSpPr>
            <a:spLocks noGrp="1"/>
          </p:cNvSpPr>
          <p:nvPr>
            <p:ph type="body" sz="quarter" idx="62" hasCustomPrompt="1"/>
          </p:nvPr>
        </p:nvSpPr>
        <p:spPr>
          <a:xfrm>
            <a:off x="9759630" y="3549215"/>
            <a:ext cx="2066544" cy="883391"/>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0" name="Text Placeholder 6">
            <a:extLst>
              <a:ext uri="{FF2B5EF4-FFF2-40B4-BE49-F238E27FC236}">
                <a16:creationId xmlns:a16="http://schemas.microsoft.com/office/drawing/2014/main" id="{383E9A52-72CA-2E48-A398-ACF1012942DE}"/>
              </a:ext>
            </a:extLst>
          </p:cNvPr>
          <p:cNvSpPr>
            <a:spLocks noGrp="1"/>
          </p:cNvSpPr>
          <p:nvPr>
            <p:ph type="body" sz="quarter" idx="63" hasCustomPrompt="1"/>
          </p:nvPr>
        </p:nvSpPr>
        <p:spPr>
          <a:xfrm>
            <a:off x="9759630" y="4600361"/>
            <a:ext cx="2066544" cy="1005782"/>
          </a:xfrm>
        </p:spPr>
        <p:txBody>
          <a:bodyPr vert="horz" lIns="0" tIns="0" rIns="0" bIns="0" rtlCol="0">
            <a:noAutofit/>
          </a:bodyPr>
          <a:lstStyle>
            <a:lvl1pPr>
              <a:defRPr kumimoji="0" lang="en-US" sz="140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232383952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x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35" name="Text Placeholder 2">
            <a:extLst>
              <a:ext uri="{FF2B5EF4-FFF2-40B4-BE49-F238E27FC236}">
                <a16:creationId xmlns:a16="http://schemas.microsoft.com/office/drawing/2014/main" id="{500E6B92-A3FE-C945-AF80-47AA28B3EEC9}"/>
              </a:ext>
            </a:extLst>
          </p:cNvPr>
          <p:cNvSpPr>
            <a:spLocks noGrp="1"/>
          </p:cNvSpPr>
          <p:nvPr>
            <p:ph type="body" sz="quarter" idx="20" hasCustomPrompt="1"/>
          </p:nvPr>
        </p:nvSpPr>
        <p:spPr>
          <a:xfrm>
            <a:off x="425005" y="2716842"/>
            <a:ext cx="3482966"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6" name="Text Placeholder 2">
            <a:extLst>
              <a:ext uri="{FF2B5EF4-FFF2-40B4-BE49-F238E27FC236}">
                <a16:creationId xmlns:a16="http://schemas.microsoft.com/office/drawing/2014/main" id="{535883CC-8B36-B345-BF01-73045AC16B5F}"/>
              </a:ext>
            </a:extLst>
          </p:cNvPr>
          <p:cNvSpPr>
            <a:spLocks noGrp="1"/>
          </p:cNvSpPr>
          <p:nvPr>
            <p:ph type="body" sz="quarter" idx="21" hasCustomPrompt="1"/>
          </p:nvPr>
        </p:nvSpPr>
        <p:spPr>
          <a:xfrm>
            <a:off x="425005" y="4874217"/>
            <a:ext cx="3482966"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7" name="Text Placeholder 2">
            <a:extLst>
              <a:ext uri="{FF2B5EF4-FFF2-40B4-BE49-F238E27FC236}">
                <a16:creationId xmlns:a16="http://schemas.microsoft.com/office/drawing/2014/main" id="{F6EAF7B4-2402-6B4F-A4D2-521A5E9036BE}"/>
              </a:ext>
            </a:extLst>
          </p:cNvPr>
          <p:cNvSpPr>
            <a:spLocks noGrp="1"/>
          </p:cNvSpPr>
          <p:nvPr>
            <p:ph type="body" sz="quarter" idx="22" hasCustomPrompt="1"/>
          </p:nvPr>
        </p:nvSpPr>
        <p:spPr>
          <a:xfrm>
            <a:off x="8345497" y="2716842"/>
            <a:ext cx="3482966"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8" name="Text Placeholder 2">
            <a:extLst>
              <a:ext uri="{FF2B5EF4-FFF2-40B4-BE49-F238E27FC236}">
                <a16:creationId xmlns:a16="http://schemas.microsoft.com/office/drawing/2014/main" id="{2C8B2EF0-9E98-A84C-B186-4C05710A5087}"/>
              </a:ext>
            </a:extLst>
          </p:cNvPr>
          <p:cNvSpPr>
            <a:spLocks noGrp="1"/>
          </p:cNvSpPr>
          <p:nvPr>
            <p:ph type="body" sz="quarter" idx="23" hasCustomPrompt="1"/>
          </p:nvPr>
        </p:nvSpPr>
        <p:spPr>
          <a:xfrm>
            <a:off x="4383097" y="2716842"/>
            <a:ext cx="3487274"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9" name="Text Placeholder 2">
            <a:extLst>
              <a:ext uri="{FF2B5EF4-FFF2-40B4-BE49-F238E27FC236}">
                <a16:creationId xmlns:a16="http://schemas.microsoft.com/office/drawing/2014/main" id="{4091CEF7-5D05-1945-9841-181F62A4D7E3}"/>
              </a:ext>
            </a:extLst>
          </p:cNvPr>
          <p:cNvSpPr>
            <a:spLocks noGrp="1"/>
          </p:cNvSpPr>
          <p:nvPr>
            <p:ph type="body" sz="quarter" idx="19" hasCustomPrompt="1"/>
          </p:nvPr>
        </p:nvSpPr>
        <p:spPr>
          <a:xfrm>
            <a:off x="425005" y="2224088"/>
            <a:ext cx="3482966"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40" name="Text Placeholder 2">
            <a:extLst>
              <a:ext uri="{FF2B5EF4-FFF2-40B4-BE49-F238E27FC236}">
                <a16:creationId xmlns:a16="http://schemas.microsoft.com/office/drawing/2014/main" id="{603B4EAA-F62A-6E44-9A12-3CBA5B2CB3D9}"/>
              </a:ext>
            </a:extLst>
          </p:cNvPr>
          <p:cNvSpPr>
            <a:spLocks noGrp="1"/>
          </p:cNvSpPr>
          <p:nvPr>
            <p:ph type="body" sz="quarter" idx="24" hasCustomPrompt="1"/>
          </p:nvPr>
        </p:nvSpPr>
        <p:spPr>
          <a:xfrm>
            <a:off x="4383097" y="2224088"/>
            <a:ext cx="3487274"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41" name="Text Placeholder 2">
            <a:extLst>
              <a:ext uri="{FF2B5EF4-FFF2-40B4-BE49-F238E27FC236}">
                <a16:creationId xmlns:a16="http://schemas.microsoft.com/office/drawing/2014/main" id="{DDBB57DF-FABE-FD42-87D7-65E9EACEC52E}"/>
              </a:ext>
            </a:extLst>
          </p:cNvPr>
          <p:cNvSpPr>
            <a:spLocks noGrp="1"/>
          </p:cNvSpPr>
          <p:nvPr>
            <p:ph type="body" sz="quarter" idx="25" hasCustomPrompt="1"/>
          </p:nvPr>
        </p:nvSpPr>
        <p:spPr>
          <a:xfrm>
            <a:off x="8345497" y="2224088"/>
            <a:ext cx="3482966"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42" name="Text Placeholder 2">
            <a:extLst>
              <a:ext uri="{FF2B5EF4-FFF2-40B4-BE49-F238E27FC236}">
                <a16:creationId xmlns:a16="http://schemas.microsoft.com/office/drawing/2014/main" id="{34115F8A-1357-714A-AE89-A546EE9AD1CE}"/>
              </a:ext>
            </a:extLst>
          </p:cNvPr>
          <p:cNvSpPr>
            <a:spLocks noGrp="1"/>
          </p:cNvSpPr>
          <p:nvPr>
            <p:ph type="body" sz="quarter" idx="26" hasCustomPrompt="1"/>
          </p:nvPr>
        </p:nvSpPr>
        <p:spPr>
          <a:xfrm>
            <a:off x="425005" y="4381463"/>
            <a:ext cx="3482966"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43" name="Text Placeholder 2">
            <a:extLst>
              <a:ext uri="{FF2B5EF4-FFF2-40B4-BE49-F238E27FC236}">
                <a16:creationId xmlns:a16="http://schemas.microsoft.com/office/drawing/2014/main" id="{79A76C52-59B5-2044-87BF-0612AAC06E0A}"/>
              </a:ext>
            </a:extLst>
          </p:cNvPr>
          <p:cNvSpPr>
            <a:spLocks noGrp="1"/>
          </p:cNvSpPr>
          <p:nvPr>
            <p:ph type="body" sz="quarter" idx="36" hasCustomPrompt="1"/>
          </p:nvPr>
        </p:nvSpPr>
        <p:spPr>
          <a:xfrm>
            <a:off x="4383097" y="4874217"/>
            <a:ext cx="3487274"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4" name="Text Placeholder 2">
            <a:extLst>
              <a:ext uri="{FF2B5EF4-FFF2-40B4-BE49-F238E27FC236}">
                <a16:creationId xmlns:a16="http://schemas.microsoft.com/office/drawing/2014/main" id="{E3062198-CFD3-5A4E-9020-F721DC8E02E8}"/>
              </a:ext>
            </a:extLst>
          </p:cNvPr>
          <p:cNvSpPr>
            <a:spLocks noGrp="1"/>
          </p:cNvSpPr>
          <p:nvPr>
            <p:ph type="body" sz="quarter" idx="37" hasCustomPrompt="1"/>
          </p:nvPr>
        </p:nvSpPr>
        <p:spPr>
          <a:xfrm>
            <a:off x="4383097" y="4381463"/>
            <a:ext cx="3487274"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
        <p:nvSpPr>
          <p:cNvPr id="45" name="Text Placeholder 2">
            <a:extLst>
              <a:ext uri="{FF2B5EF4-FFF2-40B4-BE49-F238E27FC236}">
                <a16:creationId xmlns:a16="http://schemas.microsoft.com/office/drawing/2014/main" id="{EF4E3674-E385-EB41-B69C-5DBBEBF82AA9}"/>
              </a:ext>
            </a:extLst>
          </p:cNvPr>
          <p:cNvSpPr>
            <a:spLocks noGrp="1"/>
          </p:cNvSpPr>
          <p:nvPr>
            <p:ph type="body" sz="quarter" idx="38" hasCustomPrompt="1"/>
          </p:nvPr>
        </p:nvSpPr>
        <p:spPr>
          <a:xfrm>
            <a:off x="8345497" y="4874217"/>
            <a:ext cx="3482966" cy="1175253"/>
          </a:xfrm>
        </p:spPr>
        <p:txBody>
          <a:bodyPr/>
          <a:lstStyle>
            <a:lvl1pPr>
              <a:defRPr sz="1400"/>
            </a:lvl1pPr>
            <a:lvl2pPr>
              <a:defRPr sz="140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6" name="Text Placeholder 2">
            <a:extLst>
              <a:ext uri="{FF2B5EF4-FFF2-40B4-BE49-F238E27FC236}">
                <a16:creationId xmlns:a16="http://schemas.microsoft.com/office/drawing/2014/main" id="{ECFC4B61-C78F-9043-98AB-A80C3C0DA6E5}"/>
              </a:ext>
            </a:extLst>
          </p:cNvPr>
          <p:cNvSpPr>
            <a:spLocks noGrp="1"/>
          </p:cNvSpPr>
          <p:nvPr>
            <p:ph type="body" sz="quarter" idx="39" hasCustomPrompt="1"/>
          </p:nvPr>
        </p:nvSpPr>
        <p:spPr>
          <a:xfrm>
            <a:off x="8345497" y="4381463"/>
            <a:ext cx="3482966" cy="393700"/>
          </a:xfrm>
        </p:spPr>
        <p:txBody>
          <a:bodyPr vert="horz" lIns="0" tIns="0" rIns="0" bIns="0" rtlCol="0" anchor="b">
            <a:noAutofit/>
          </a:bodyPr>
          <a:lstStyle>
            <a:lvl1pPr>
              <a:defRPr lang="en-US" sz="1400" b="1" cap="all" baseline="0" dirty="0">
                <a:solidFill>
                  <a:srgbClr val="871BC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18815850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297188"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1096"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4874"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006"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1097"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1096"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4874"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005"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005"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7770452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1749" y="2134"/>
            <a:ext cx="974548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84995334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1.2">
    <p:bg>
      <p:bgPr>
        <a:solidFill>
          <a:srgbClr val="4F0B7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lvl1pPr>
              <a:defRPr>
                <a:solidFill>
                  <a:schemeClr val="bg1">
                    <a:alpha val="50000"/>
                  </a:schemeClr>
                </a:solidFill>
              </a:defRPr>
            </a:lvl1pPr>
          </a:lstStyle>
          <a:p>
            <a:r>
              <a:rPr lang="en-PH" dirty="0"/>
              <a:t>Copyright © 2018 Accenture. All rights reserved.</a:t>
            </a:r>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25601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3.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7A13CD9E-0772-7C4B-82D2-0C7176BF522A}"/>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3985447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3.2">
    <p:bg>
      <p:bgPr>
        <a:solidFill>
          <a:srgbClr val="871BC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34"/>
          </p:nvPr>
        </p:nvSpPr>
        <p:spPr>
          <a:xfrm>
            <a:off x="7388697" y="6538913"/>
            <a:ext cx="4140338" cy="162000"/>
          </a:xfrm>
        </p:spPr>
        <p:txBody>
          <a:bodyPr/>
          <a:lstStyle>
            <a:lvl1pPr>
              <a:defRPr>
                <a:solidFill>
                  <a:schemeClr val="bg1"/>
                </a:solidFill>
              </a:defRPr>
            </a:lvl1pPr>
          </a:lstStyle>
          <a:p>
            <a:r>
              <a:rPr lang="en-PH"/>
              <a:t>Copyright © 2018 Accenture. All rights reserved.</a:t>
            </a:r>
            <a:endParaRPr lang="en-PH" dirty="0"/>
          </a:p>
        </p:txBody>
      </p:sp>
      <p:sp>
        <p:nvSpPr>
          <p:cNvPr id="8" name="Slide Number Placeholder 2"/>
          <p:cNvSpPr>
            <a:spLocks noGrp="1"/>
          </p:cNvSpPr>
          <p:nvPr>
            <p:ph type="sldNum" sz="quarter" idx="35"/>
          </p:nvPr>
        </p:nvSpPr>
        <p:spPr>
          <a:xfrm flipH="1">
            <a:off x="11612463" y="6538988"/>
            <a:ext cx="216000" cy="161925"/>
          </a:xfrm>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08CEF975-C9B9-1D43-891F-1F409174C4EE}"/>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a:solidFill>
                  <a:schemeClr val="bg1"/>
                </a:solidFill>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23111530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3.3">
    <p:bg>
      <p:bgPr>
        <a:solidFill>
          <a:srgbClr val="4F0B7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lvl1pPr>
              <a:defRPr>
                <a:solidFill>
                  <a:schemeClr val="bg1"/>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D008BC53-073E-1349-8E48-2E26D5B4DE65}"/>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a:solidFill>
                  <a:schemeClr val="bg1"/>
                </a:solidFill>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945741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rgbClr val="871BC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8411919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5.2">
    <p:bg>
      <p:bgPr>
        <a:solidFill>
          <a:srgbClr val="871BC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PH"/>
              <a:t>Copyright © 2018 Accenture. All rights reserved.</a:t>
            </a:r>
            <a:endParaRPr lang="en-PH"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5535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5.3">
    <p:bg>
      <p:bgPr>
        <a:solidFill>
          <a:srgbClr val="4F0B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PH"/>
              <a:t>Copyright © 2018 Accenture. All rights reserved.</a:t>
            </a:r>
            <a:endParaRPr lang="en-PH"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917878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410251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5.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A018BA8C-CAB8-1E4E-B3DC-FAE0FE65958C}"/>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3686587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6.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rgbClr val="871BC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lvl1pPr>
            <a:lvl2pPr>
              <a:defRPr lang="en-US" b="0" i="0" dirty="0" smtClean="0"/>
            </a:lvl2pPr>
            <a:lvl3pPr>
              <a:defRPr lang="en-US" b="0" i="0" dirty="0" smtClean="0"/>
            </a:lvl3pPr>
            <a:lvl4pPr>
              <a:defRPr lang="en-US" b="0" i="0" dirty="0" smtClean="0"/>
            </a:lvl4pPr>
            <a:lvl5pPr>
              <a:defRPr lang="en-US" b="0" i="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72065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6.2">
    <p:bg>
      <p:bgPr>
        <a:solidFill>
          <a:srgbClr val="871BC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solidFill>
                  <a:schemeClr val="bg1"/>
                </a:solidFill>
              </a:defRPr>
            </a:lvl1pPr>
            <a:lvl2pPr>
              <a:defRPr lang="en-US" b="0" i="0" dirty="0" smtClean="0">
                <a:solidFill>
                  <a:schemeClr val="bg1"/>
                </a:solidFill>
              </a:defRPr>
            </a:lvl2pPr>
            <a:lvl3pPr>
              <a:defRPr lang="en-US" b="0" i="0" dirty="0" smtClean="0">
                <a:solidFill>
                  <a:schemeClr val="bg1"/>
                </a:solidFill>
              </a:defRPr>
            </a:lvl3pPr>
            <a:lvl4pPr>
              <a:defRPr lang="en-US" b="0" i="0" dirty="0" smtClean="0">
                <a:solidFill>
                  <a:schemeClr val="bg1"/>
                </a:solidFill>
              </a:defRPr>
            </a:lvl4pPr>
            <a:lvl5pPr>
              <a:defRPr lang="en-US" b="0" i="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bg1"/>
                </a:solidFill>
              </a:defRPr>
            </a:lvl1pPr>
          </a:lstStyle>
          <a:p>
            <a:r>
              <a:rPr lang="en-PH"/>
              <a:t>Copyright © 2018 Accenture. All rights reserved.</a:t>
            </a:r>
            <a:endParaRPr lang="en-PH" dirty="0"/>
          </a:p>
        </p:txBody>
      </p:sp>
      <p:sp>
        <p:nvSpPr>
          <p:cNvPr id="7" name="Slide Number Placeholder 2"/>
          <p:cNvSpPr>
            <a:spLocks noGrp="1"/>
          </p:cNvSpPr>
          <p:nvPr>
            <p:ph type="sldNum" sz="quarter" idx="35"/>
          </p:nvPr>
        </p:nvSpPr>
        <p:spPr>
          <a:xfrm flipH="1">
            <a:off x="11612463" y="6538988"/>
            <a:ext cx="216000" cy="161925"/>
          </a:xfrm>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21100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1.4">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7305728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6.3">
    <p:bg>
      <p:bgPr>
        <a:solidFill>
          <a:srgbClr val="4F0B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1" i="0" dirty="0" smtClean="0">
                <a:solidFill>
                  <a:schemeClr val="bg1"/>
                </a:solidFill>
                <a:latin typeface="Graphik" panose="020B0503030202060203" pitchFamily="34" charset="77"/>
              </a:defRPr>
            </a:lvl1pPr>
            <a:lvl2pPr>
              <a:defRPr lang="en-US" b="1" i="0" dirty="0" smtClean="0">
                <a:solidFill>
                  <a:schemeClr val="bg1"/>
                </a:solidFill>
                <a:latin typeface="Graphik" panose="020B0503030202060203" pitchFamily="34" charset="77"/>
              </a:defRPr>
            </a:lvl2pPr>
            <a:lvl3pPr>
              <a:defRPr lang="en-US" b="1" i="0" dirty="0" smtClean="0">
                <a:solidFill>
                  <a:schemeClr val="bg1"/>
                </a:solidFill>
                <a:latin typeface="Graphik" panose="020B0503030202060203" pitchFamily="34" charset="77"/>
              </a:defRPr>
            </a:lvl3pPr>
            <a:lvl4pPr>
              <a:defRPr lang="en-US" b="1" i="0" dirty="0" smtClean="0">
                <a:solidFill>
                  <a:schemeClr val="bg1"/>
                </a:solidFill>
                <a:latin typeface="Graphik" panose="020B0503030202060203" pitchFamily="34" charset="77"/>
              </a:defRPr>
            </a:lvl4pPr>
            <a:lvl5pPr>
              <a:defRPr lang="en-US" b="1" i="0" dirty="0">
                <a:solidFill>
                  <a:schemeClr val="bg1"/>
                </a:solidFill>
                <a:latin typeface="Graphik" panose="020B050303020206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8"/>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2955022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6.4">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57188"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592097A4-49E2-B646-A594-DCEC95A20933}"/>
              </a:ext>
            </a:extLst>
          </p:cNvPr>
          <p:cNvSpPr>
            <a:spLocks noGrp="1"/>
          </p:cNvSpPr>
          <p:nvPr>
            <p:ph type="title" hasCustomPrompt="1"/>
          </p:nvPr>
        </p:nvSpPr>
        <p:spPr>
          <a:xfrm>
            <a:off x="357188"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1" i="0">
                <a:solidFill>
                  <a:srgbClr val="871BC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40834186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6.5">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7" name="Text Placeholder 7">
            <a:extLst>
              <a:ext uri="{FF2B5EF4-FFF2-40B4-BE49-F238E27FC236}">
                <a16:creationId xmlns:a16="http://schemas.microsoft.com/office/drawing/2014/main" id="{53FFE003-7DB4-1147-A916-1A7F82CAFFC8}"/>
              </a:ext>
            </a:extLst>
          </p:cNvPr>
          <p:cNvSpPr>
            <a:spLocks noGrp="1"/>
          </p:cNvSpPr>
          <p:nvPr>
            <p:ph type="body" sz="quarter" idx="33"/>
          </p:nvPr>
        </p:nvSpPr>
        <p:spPr>
          <a:xfrm>
            <a:off x="5916587"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1">
            <a:extLst>
              <a:ext uri="{FF2B5EF4-FFF2-40B4-BE49-F238E27FC236}">
                <a16:creationId xmlns:a16="http://schemas.microsoft.com/office/drawing/2014/main" id="{F9DE9DA6-171D-F140-B523-EA4DCECB9E7F}"/>
              </a:ext>
            </a:extLst>
          </p:cNvPr>
          <p:cNvSpPr>
            <a:spLocks noGrp="1"/>
          </p:cNvSpPr>
          <p:nvPr>
            <p:ph type="title" hasCustomPrompt="1"/>
          </p:nvPr>
        </p:nvSpPr>
        <p:spPr>
          <a:xfrm>
            <a:off x="5916587"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1" i="0">
                <a:solidFill>
                  <a:srgbClr val="871BC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3297614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1683" y="229655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1683" y="2670276"/>
            <a:ext cx="6302630" cy="336915"/>
          </a:xfrm>
        </p:spPr>
        <p:txBody>
          <a:bodyPr/>
          <a:lstStyle>
            <a:lvl1pPr>
              <a:defRPr lang="en-US" sz="1800" b="1" i="0" kern="1200" dirty="0">
                <a:solidFill>
                  <a:srgbClr val="BB26FB"/>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1683" y="313841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1683" y="3512136"/>
            <a:ext cx="6302630" cy="336915"/>
          </a:xfrm>
        </p:spPr>
        <p:txBody>
          <a:bodyPr/>
          <a:lstStyle>
            <a:lvl1pPr>
              <a:defRPr lang="en-US" sz="1800" b="1" i="0" kern="1200" dirty="0">
                <a:solidFill>
                  <a:srgbClr val="BB26FB"/>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1683" y="3991857"/>
            <a:ext cx="6302630" cy="336915"/>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1683" y="4365576"/>
            <a:ext cx="6302630" cy="336915"/>
          </a:xfrm>
        </p:spPr>
        <p:txBody>
          <a:bodyPr/>
          <a:lstStyle>
            <a:lvl1pPr>
              <a:defRPr lang="en-US" sz="1800" b="1" i="0" kern="1200" dirty="0">
                <a:solidFill>
                  <a:srgbClr val="BB26FB"/>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1683" y="4833105"/>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1683" y="5206824"/>
            <a:ext cx="6302630" cy="336915"/>
          </a:xfrm>
        </p:spPr>
        <p:txBody>
          <a:bodyPr/>
          <a:lstStyle>
            <a:lvl1pPr>
              <a:defRPr lang="en-US" sz="1800" b="1" i="0" kern="1200">
                <a:solidFill>
                  <a:srgbClr val="BB26FB"/>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1683" y="5663223"/>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1683" y="6036942"/>
            <a:ext cx="6302630" cy="336915"/>
          </a:xfrm>
        </p:spPr>
        <p:txBody>
          <a:bodyPr/>
          <a:lstStyle>
            <a:lvl1pPr>
              <a:defRPr lang="en-US" sz="1800" b="1" i="0" kern="1200" dirty="0">
                <a:solidFill>
                  <a:srgbClr val="BB26FB"/>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ext uri="{D42A27DB-BD31-4B8C-83A1-F6EECF244321}">
                <p14:modId xmlns:p14="http://schemas.microsoft.com/office/powerpoint/2010/main" val="908058945"/>
              </p:ext>
            </p:extLst>
          </p:nvPr>
        </p:nvGraphicFramePr>
        <p:xfrm>
          <a:off x="355602" y="2296557"/>
          <a:ext cx="548640" cy="4077300"/>
        </p:xfrm>
        <a:graphic>
          <a:graphicData uri="http://schemas.openxmlformats.org/drawingml/2006/table">
            <a:tbl>
              <a:tblPr>
                <a:tableStyleId>{21E4AEA4-8DFA-4A89-87EB-49C32662AFE0}</a:tableStyleId>
              </a:tblPr>
              <a:tblGrid>
                <a:gridCol w="548640">
                  <a:extLst>
                    <a:ext uri="{9D8B030D-6E8A-4147-A177-3AD203B41FA5}">
                      <a16:colId xmlns:a16="http://schemas.microsoft.com/office/drawing/2014/main" val="20000"/>
                    </a:ext>
                  </a:extLst>
                </a:gridCol>
              </a:tblGrid>
              <a:tr h="815460">
                <a:tc>
                  <a:txBody>
                    <a:bodyPr/>
                    <a:lstStyle/>
                    <a:p>
                      <a:pPr algn="ctr"/>
                      <a:r>
                        <a:rPr lang="en-US" b="1" i="0" dirty="0">
                          <a:ln>
                            <a:noFill/>
                          </a:ln>
                          <a:solidFill>
                            <a:schemeClr val="bg1"/>
                          </a:solidFill>
                          <a:latin typeface="Arial Black" charset="0"/>
                          <a:ea typeface="Arial Black" charset="0"/>
                          <a:cs typeface="Arial Black"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F0B74"/>
                    </a:solidFill>
                  </a:tcPr>
                </a:tc>
                <a:extLst>
                  <a:ext uri="{0D108BD9-81ED-4DB2-BD59-A6C34878D82A}">
                    <a16:rowId xmlns:a16="http://schemas.microsoft.com/office/drawing/2014/main" val="10000"/>
                  </a:ext>
                </a:extLst>
              </a:tr>
              <a:tr h="815460">
                <a:tc>
                  <a:txBody>
                    <a:bodyPr/>
                    <a:lstStyle/>
                    <a:p>
                      <a:pPr algn="ctr"/>
                      <a:r>
                        <a:rPr lang="en-US" b="1" i="0" dirty="0">
                          <a:ln>
                            <a:noFill/>
                          </a:ln>
                          <a:solidFill>
                            <a:schemeClr val="bg1"/>
                          </a:solidFill>
                          <a:latin typeface="Arial Black" charset="0"/>
                          <a:ea typeface="Arial Black" charset="0"/>
                          <a:cs typeface="Arial Black" charset="0"/>
                        </a:rPr>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4F0B74"/>
                    </a:solidFill>
                  </a:tcPr>
                </a:tc>
                <a:extLst>
                  <a:ext uri="{0D108BD9-81ED-4DB2-BD59-A6C34878D82A}">
                    <a16:rowId xmlns:a16="http://schemas.microsoft.com/office/drawing/2014/main" val="10001"/>
                  </a:ext>
                </a:extLst>
              </a:tr>
              <a:tr h="815460">
                <a:tc>
                  <a:txBody>
                    <a:bodyPr/>
                    <a:lstStyle/>
                    <a:p>
                      <a:pPr algn="ctr"/>
                      <a:r>
                        <a:rPr lang="en-US" b="1" i="0" dirty="0">
                          <a:ln>
                            <a:noFill/>
                          </a:ln>
                          <a:solidFill>
                            <a:schemeClr val="bg1"/>
                          </a:solidFill>
                          <a:latin typeface="Arial Black" charset="0"/>
                          <a:ea typeface="Arial Black" charset="0"/>
                          <a:cs typeface="Arial Black"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F0B74"/>
                    </a:solidFill>
                  </a:tcPr>
                </a:tc>
                <a:extLst>
                  <a:ext uri="{0D108BD9-81ED-4DB2-BD59-A6C34878D82A}">
                    <a16:rowId xmlns:a16="http://schemas.microsoft.com/office/drawing/2014/main" val="10002"/>
                  </a:ext>
                </a:extLst>
              </a:tr>
              <a:tr h="815460">
                <a:tc>
                  <a:txBody>
                    <a:bodyPr/>
                    <a:lstStyle/>
                    <a:p>
                      <a:pPr algn="ctr"/>
                      <a:r>
                        <a:rPr lang="en-US" b="1" i="0" dirty="0">
                          <a:ln>
                            <a:noFill/>
                          </a:ln>
                          <a:solidFill>
                            <a:schemeClr val="bg1"/>
                          </a:solidFill>
                          <a:latin typeface="Arial Black" charset="0"/>
                          <a:ea typeface="Arial Black" charset="0"/>
                          <a:cs typeface="Arial Black"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F0B74"/>
                    </a:solidFill>
                  </a:tcPr>
                </a:tc>
                <a:extLst>
                  <a:ext uri="{0D108BD9-81ED-4DB2-BD59-A6C34878D82A}">
                    <a16:rowId xmlns:a16="http://schemas.microsoft.com/office/drawing/2014/main" val="10003"/>
                  </a:ext>
                </a:extLst>
              </a:tr>
              <a:tr h="815460">
                <a:tc>
                  <a:txBody>
                    <a:bodyPr/>
                    <a:lstStyle/>
                    <a:p>
                      <a:pPr algn="ctr"/>
                      <a:r>
                        <a:rPr lang="en-US" b="1" i="0" dirty="0">
                          <a:ln>
                            <a:noFill/>
                          </a:ln>
                          <a:solidFill>
                            <a:schemeClr val="bg1"/>
                          </a:solidFill>
                          <a:latin typeface="Arial Black" charset="0"/>
                          <a:ea typeface="Arial Black" charset="0"/>
                          <a:cs typeface="Arial Black"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F0B74"/>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602" y="554400"/>
            <a:ext cx="11470399" cy="1290729"/>
          </a:xfrm>
        </p:spPr>
        <p:txBody>
          <a:bodyPr/>
          <a:lstStyle>
            <a:lvl1pPr algn="l">
              <a:defRPr sz="11500" b="1">
                <a:solidFill>
                  <a:srgbClr val="871BC1"/>
                </a:solidFill>
                <a:latin typeface="Graphik" panose="020B0503030202060203" pitchFamily="34" charset="77"/>
              </a:defRPr>
            </a:lvl1pPr>
          </a:lstStyle>
          <a:p>
            <a:r>
              <a:rPr lang="en-US" dirty="0"/>
              <a:t>AGENDA</a:t>
            </a:r>
            <a:endParaRPr lang="en-AU" dirty="0"/>
          </a:p>
        </p:txBody>
      </p:sp>
    </p:spTree>
    <p:extLst>
      <p:ext uri="{BB962C8B-B14F-4D97-AF65-F5344CB8AC3E}">
        <p14:creationId xmlns:p14="http://schemas.microsoft.com/office/powerpoint/2010/main" val="4008826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134"/>
            <a:ext cx="12187238" cy="6855321"/>
          </a:xfrm>
          <a:prstGeom prst="rect">
            <a:avLst/>
          </a:prstGeom>
        </p:spPr>
      </p:pic>
      <p:sp>
        <p:nvSpPr>
          <p:cNvPr id="2" name="Footer Placeholder 1"/>
          <p:cNvSpPr>
            <a:spLocks noGrp="1"/>
          </p:cNvSpPr>
          <p:nvPr>
            <p:ph type="ftr" sz="quarter" idx="31"/>
          </p:nvPr>
        </p:nvSpPr>
        <p:spPr/>
        <p:txBody>
          <a:bodyPr/>
          <a:lstStyle>
            <a:lvl1pPr>
              <a:defRPr>
                <a:solidFill>
                  <a:schemeClr val="tx1">
                    <a:alpha val="50000"/>
                  </a:schemeClr>
                </a:solidFill>
              </a:defRPr>
            </a:lvl1pPr>
          </a:lstStyle>
          <a:p>
            <a:r>
              <a:rPr lang="en-US" dirty="0"/>
              <a:t>Copyright © 2018 Accenture. All rights reserved.</a:t>
            </a:r>
          </a:p>
        </p:txBody>
      </p:sp>
      <p:sp>
        <p:nvSpPr>
          <p:cNvPr id="3" name="Slide Number Placeholder 2"/>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8" name="Text Placeholder 7"/>
          <p:cNvSpPr>
            <a:spLocks noGrp="1"/>
          </p:cNvSpPr>
          <p:nvPr>
            <p:ph type="body" sz="quarter" idx="33" hasCustomPrompt="1"/>
          </p:nvPr>
        </p:nvSpPr>
        <p:spPr>
          <a:xfrm>
            <a:off x="585788" y="1281113"/>
            <a:ext cx="7272337" cy="4308475"/>
          </a:xfrm>
        </p:spPr>
        <p:txBody>
          <a:bodyPr/>
          <a:lstStyle>
            <a:lvl1pPr marL="347663" marR="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b="0" i="0">
                <a:solidFill>
                  <a:schemeClr val="bg2">
                    <a:lumMod val="60000"/>
                    <a:lumOff val="40000"/>
                  </a:schemeClr>
                </a:solidFill>
                <a:latin typeface="Graphik Black" panose="020B0503030202060203" pitchFamily="34" charset="77"/>
              </a:defRPr>
            </a:lvl1pPr>
            <a:lvl2pPr marL="0" indent="0">
              <a:lnSpc>
                <a:spcPct val="90000"/>
              </a:lnSpc>
              <a:spcBef>
                <a:spcPts val="1200"/>
              </a:spcBef>
              <a:buNone/>
              <a:defRPr>
                <a:solidFill>
                  <a:schemeClr val="bg2">
                    <a:lumMod val="60000"/>
                    <a:lumOff val="40000"/>
                  </a:schemeClr>
                </a:solidFill>
                <a:latin typeface="Arial Black" panose="020B0A04020102020204" pitchFamily="34" charset="0"/>
              </a:defRPr>
            </a:lvl2pPr>
            <a:lvl3pPr>
              <a:lnSpc>
                <a:spcPct val="90000"/>
              </a:lnSpc>
              <a:spcBef>
                <a:spcPts val="1200"/>
              </a:spcBef>
              <a:defRPr>
                <a:solidFill>
                  <a:schemeClr val="bg2">
                    <a:lumMod val="60000"/>
                    <a:lumOff val="40000"/>
                  </a:schemeClr>
                </a:solidFill>
                <a:latin typeface="Arial Black" panose="020B0A04020102020204" pitchFamily="34" charset="0"/>
              </a:defRPr>
            </a:lvl3pPr>
            <a:lvl4pPr>
              <a:lnSpc>
                <a:spcPct val="90000"/>
              </a:lnSpc>
              <a:spcBef>
                <a:spcPts val="1200"/>
              </a:spcBef>
              <a:defRPr>
                <a:solidFill>
                  <a:schemeClr val="bg2">
                    <a:lumMod val="60000"/>
                    <a:lumOff val="40000"/>
                  </a:schemeClr>
                </a:solidFill>
                <a:latin typeface="Arial Black" panose="020B0A04020102020204" pitchFamily="34" charset="0"/>
              </a:defRPr>
            </a:lvl4pPr>
            <a:lvl5pPr>
              <a:lnSpc>
                <a:spcPct val="90000"/>
              </a:lnSpc>
              <a:spcBef>
                <a:spcPts val="1200"/>
              </a:spcBef>
              <a:defRPr>
                <a:solidFill>
                  <a:schemeClr val="bg2">
                    <a:lumMod val="60000"/>
                    <a:lumOff val="40000"/>
                  </a:schemeClr>
                </a:solidFill>
                <a:latin typeface="Arial Black" panose="020B0A04020102020204" pitchFamily="34" charset="0"/>
              </a:defRPr>
            </a:lvl5pPr>
          </a:lstStyle>
          <a:p>
            <a:pPr lvl="0"/>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endParaRPr lang="en-US" b="1" dirty="0"/>
          </a:p>
          <a:p>
            <a:pPr lvl="0"/>
            <a:endParaRPr lang="en-US" dirty="0"/>
          </a:p>
        </p:txBody>
      </p:sp>
    </p:spTree>
    <p:extLst>
      <p:ext uri="{BB962C8B-B14F-4D97-AF65-F5344CB8AC3E}">
        <p14:creationId xmlns:p14="http://schemas.microsoft.com/office/powerpoint/2010/main" val="4025659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1.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870269-892A-B648-A11B-E3399FB5832E}"/>
              </a:ext>
            </a:extLst>
          </p:cNvPr>
          <p:cNvSpPr/>
          <p:nvPr userDrawn="1"/>
        </p:nvSpPr>
        <p:spPr>
          <a:xfrm>
            <a:off x="3882683" y="0"/>
            <a:ext cx="8304555" cy="6859588"/>
          </a:xfrm>
          <a:prstGeom prst="rect">
            <a:avLst/>
          </a:prstGeom>
          <a:solidFill>
            <a:srgbClr val="4F0B74"/>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ooter Placeholder 3"/>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2" name="Text Placeholder 71"/>
          <p:cNvSpPr>
            <a:spLocks noGrp="1"/>
          </p:cNvSpPr>
          <p:nvPr>
            <p:ph type="body" sz="quarter" idx="12" hasCustomPrompt="1"/>
          </p:nvPr>
        </p:nvSpPr>
        <p:spPr>
          <a:xfrm>
            <a:off x="4286250"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3" name="Text Placeholder 71"/>
          <p:cNvSpPr>
            <a:spLocks noGrp="1"/>
          </p:cNvSpPr>
          <p:nvPr>
            <p:ph type="body" sz="quarter" idx="13" hasCustomPrompt="1"/>
          </p:nvPr>
        </p:nvSpPr>
        <p:spPr>
          <a:xfrm>
            <a:off x="6908599"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4" name="Text Placeholder 71"/>
          <p:cNvSpPr>
            <a:spLocks noGrp="1"/>
          </p:cNvSpPr>
          <p:nvPr>
            <p:ph type="body" sz="quarter" idx="14" hasCustomPrompt="1"/>
          </p:nvPr>
        </p:nvSpPr>
        <p:spPr>
          <a:xfrm>
            <a:off x="9531547"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5" name="Text Placeholder 71"/>
          <p:cNvSpPr>
            <a:spLocks noGrp="1"/>
          </p:cNvSpPr>
          <p:nvPr>
            <p:ph type="body" sz="quarter" idx="15" hasCustomPrompt="1"/>
          </p:nvPr>
        </p:nvSpPr>
        <p:spPr>
          <a:xfrm>
            <a:off x="4286250"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6" name="Text Placeholder 71"/>
          <p:cNvSpPr>
            <a:spLocks noGrp="1"/>
          </p:cNvSpPr>
          <p:nvPr>
            <p:ph type="body" sz="quarter" idx="16" hasCustomPrompt="1"/>
          </p:nvPr>
        </p:nvSpPr>
        <p:spPr>
          <a:xfrm>
            <a:off x="6908599"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7" name="Text Placeholder 71"/>
          <p:cNvSpPr>
            <a:spLocks noGrp="1"/>
          </p:cNvSpPr>
          <p:nvPr>
            <p:ph type="body" sz="quarter" idx="17" hasCustomPrompt="1"/>
          </p:nvPr>
        </p:nvSpPr>
        <p:spPr>
          <a:xfrm>
            <a:off x="9531547"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8" name="Text Placeholder 71"/>
          <p:cNvSpPr>
            <a:spLocks noGrp="1"/>
          </p:cNvSpPr>
          <p:nvPr>
            <p:ph type="body" sz="quarter" idx="18" hasCustomPrompt="1"/>
          </p:nvPr>
        </p:nvSpPr>
        <p:spPr>
          <a:xfrm>
            <a:off x="4286250"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9" name="Text Placeholder 71"/>
          <p:cNvSpPr>
            <a:spLocks noGrp="1"/>
          </p:cNvSpPr>
          <p:nvPr>
            <p:ph type="body" sz="quarter" idx="19" hasCustomPrompt="1"/>
          </p:nvPr>
        </p:nvSpPr>
        <p:spPr>
          <a:xfrm>
            <a:off x="6908599"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80" name="Text Placeholder 71"/>
          <p:cNvSpPr>
            <a:spLocks noGrp="1"/>
          </p:cNvSpPr>
          <p:nvPr>
            <p:ph type="body" sz="quarter" idx="20" hasCustomPrompt="1"/>
          </p:nvPr>
        </p:nvSpPr>
        <p:spPr>
          <a:xfrm>
            <a:off x="9531547"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102" name="Text Placeholder 101"/>
          <p:cNvSpPr>
            <a:spLocks noGrp="1"/>
          </p:cNvSpPr>
          <p:nvPr>
            <p:ph type="body" sz="quarter" idx="21" hasCustomPrompt="1"/>
          </p:nvPr>
        </p:nvSpPr>
        <p:spPr>
          <a:xfrm>
            <a:off x="6908599"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03" name="Text Placeholder 101"/>
          <p:cNvSpPr>
            <a:spLocks noGrp="1"/>
          </p:cNvSpPr>
          <p:nvPr>
            <p:ph type="body" sz="quarter" idx="22" hasCustomPrompt="1"/>
          </p:nvPr>
        </p:nvSpPr>
        <p:spPr>
          <a:xfrm>
            <a:off x="4286250"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04" name="Text Placeholder 101"/>
          <p:cNvSpPr>
            <a:spLocks noGrp="1"/>
          </p:cNvSpPr>
          <p:nvPr>
            <p:ph type="body" sz="quarter" idx="23" hasCustomPrompt="1"/>
          </p:nvPr>
        </p:nvSpPr>
        <p:spPr>
          <a:xfrm>
            <a:off x="9523171"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05" name="Text Placeholder 101"/>
          <p:cNvSpPr>
            <a:spLocks noGrp="1"/>
          </p:cNvSpPr>
          <p:nvPr>
            <p:ph type="body" sz="quarter" idx="24" hasCustomPrompt="1"/>
          </p:nvPr>
        </p:nvSpPr>
        <p:spPr>
          <a:xfrm>
            <a:off x="6908599"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05</a:t>
            </a:r>
          </a:p>
        </p:txBody>
      </p:sp>
      <p:sp>
        <p:nvSpPr>
          <p:cNvPr id="106" name="Text Placeholder 101"/>
          <p:cNvSpPr>
            <a:spLocks noGrp="1"/>
          </p:cNvSpPr>
          <p:nvPr>
            <p:ph type="body" sz="quarter" idx="25" hasCustomPrompt="1"/>
          </p:nvPr>
        </p:nvSpPr>
        <p:spPr>
          <a:xfrm>
            <a:off x="4286250"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07" name="Text Placeholder 101"/>
          <p:cNvSpPr>
            <a:spLocks noGrp="1"/>
          </p:cNvSpPr>
          <p:nvPr>
            <p:ph type="body" sz="quarter" idx="26" hasCustomPrompt="1"/>
          </p:nvPr>
        </p:nvSpPr>
        <p:spPr>
          <a:xfrm>
            <a:off x="9523171"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06</a:t>
            </a:r>
          </a:p>
        </p:txBody>
      </p:sp>
      <p:sp>
        <p:nvSpPr>
          <p:cNvPr id="108" name="Text Placeholder 101"/>
          <p:cNvSpPr>
            <a:spLocks noGrp="1"/>
          </p:cNvSpPr>
          <p:nvPr>
            <p:ph type="body" sz="quarter" idx="27" hasCustomPrompt="1"/>
          </p:nvPr>
        </p:nvSpPr>
        <p:spPr>
          <a:xfrm>
            <a:off x="6908599"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08</a:t>
            </a:r>
          </a:p>
        </p:txBody>
      </p:sp>
      <p:sp>
        <p:nvSpPr>
          <p:cNvPr id="109" name="Text Placeholder 101"/>
          <p:cNvSpPr>
            <a:spLocks noGrp="1"/>
          </p:cNvSpPr>
          <p:nvPr>
            <p:ph type="body" sz="quarter" idx="28" hasCustomPrompt="1"/>
          </p:nvPr>
        </p:nvSpPr>
        <p:spPr>
          <a:xfrm>
            <a:off x="4286250"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07</a:t>
            </a:r>
          </a:p>
        </p:txBody>
      </p:sp>
      <p:sp>
        <p:nvSpPr>
          <p:cNvPr id="110" name="Text Placeholder 101"/>
          <p:cNvSpPr>
            <a:spLocks noGrp="1"/>
          </p:cNvSpPr>
          <p:nvPr>
            <p:ph type="body" sz="quarter" idx="29" hasCustomPrompt="1"/>
          </p:nvPr>
        </p:nvSpPr>
        <p:spPr>
          <a:xfrm>
            <a:off x="9523171"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09</a:t>
            </a:r>
          </a:p>
        </p:txBody>
      </p:sp>
      <p:sp>
        <p:nvSpPr>
          <p:cNvPr id="25" name="Title 1">
            <a:extLst>
              <a:ext uri="{FF2B5EF4-FFF2-40B4-BE49-F238E27FC236}">
                <a16:creationId xmlns:a16="http://schemas.microsoft.com/office/drawing/2014/main" id="{94198409-95F4-164B-AEFE-AE08D7AC4A95}"/>
              </a:ext>
            </a:extLst>
          </p:cNvPr>
          <p:cNvSpPr>
            <a:spLocks noGrp="1"/>
          </p:cNvSpPr>
          <p:nvPr>
            <p:ph type="title" hasCustomPrompt="1"/>
          </p:nvPr>
        </p:nvSpPr>
        <p:spPr>
          <a:xfrm>
            <a:off x="425005" y="2266657"/>
            <a:ext cx="3288866" cy="1502286"/>
          </a:xfrm>
        </p:spPr>
        <p:txBody>
          <a:bodyPr vert="horz" lIns="0" tIns="91440" rIns="0" bIns="0" rtlCol="0">
            <a:noAutofit/>
          </a:bodyPr>
          <a:lstStyle>
            <a:lvl1pPr>
              <a:defRPr lang="en-US" sz="4000" b="1" dirty="0">
                <a:solidFill>
                  <a:srgbClr val="871BC1"/>
                </a:solidFill>
                <a:ea typeface="Roboto" panose="02000000000000000000" pitchFamily="2" charset="0"/>
              </a:defRPr>
            </a:lvl1pPr>
          </a:lstStyle>
          <a:p>
            <a:pPr marL="0" lvl="0" indent="0">
              <a:lnSpc>
                <a:spcPct val="70000"/>
              </a:lnSpc>
              <a:spcBef>
                <a:spcPts val="120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47958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1.4">
    <p:bg>
      <p:bgPr>
        <a:solidFill>
          <a:srgbClr val="4F0B74"/>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ext Placeholder 8">
            <a:extLst>
              <a:ext uri="{FF2B5EF4-FFF2-40B4-BE49-F238E27FC236}">
                <a16:creationId xmlns:a16="http://schemas.microsoft.com/office/drawing/2014/main" id="{B7E8D271-0187-7D4F-BBE3-448D6C367134}"/>
              </a:ext>
            </a:extLst>
          </p:cNvPr>
          <p:cNvSpPr>
            <a:spLocks noGrp="1"/>
          </p:cNvSpPr>
          <p:nvPr>
            <p:ph type="body" sz="quarter" idx="30" hasCustomPrompt="1"/>
          </p:nvPr>
        </p:nvSpPr>
        <p:spPr>
          <a:xfrm>
            <a:off x="2317752" y="1269794"/>
            <a:ext cx="9510888" cy="4320000"/>
          </a:xfrm>
        </p:spPr>
        <p:txBody>
          <a:bodyPr numCol="1" spcCol="179984" anchor="ctr">
            <a:noAutofit/>
          </a:bodyPr>
          <a:lstStyle>
            <a:lvl1pPr marL="360000" marR="0" indent="-360000"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sz="1800" b="1" i="0" cap="all" baseline="0">
                <a:solidFill>
                  <a:schemeClr val="bg1"/>
                </a:solidFill>
                <a:latin typeface="Graphik" panose="020B0503030202060203" pitchFamily="34" charset="77"/>
              </a:defRPr>
            </a:lvl1pPr>
            <a:lvl2pPr marL="355571" indent="-355571">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3293742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087694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1.2">
    <p:bg>
      <p:bgPr>
        <a:solidFill>
          <a:srgbClr val="F5F5F5"/>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5" name="Footer Placeholder 3">
            <a:extLst>
              <a:ext uri="{FF2B5EF4-FFF2-40B4-BE49-F238E27FC236}">
                <a16:creationId xmlns:a16="http://schemas.microsoft.com/office/drawing/2014/main" id="{616E7BEF-8EE7-124E-900A-83ED87620077}"/>
              </a:ext>
            </a:extLst>
          </p:cNvPr>
          <p:cNvSpPr>
            <a:spLocks noGrp="1"/>
          </p:cNvSpPr>
          <p:nvPr>
            <p:ph type="ftr" sz="quarter" idx="34"/>
          </p:nvPr>
        </p:nvSpPr>
        <p:spPr>
          <a:xfrm>
            <a:off x="7388697" y="6538913"/>
            <a:ext cx="4140338" cy="162000"/>
          </a:xfrm>
        </p:spPr>
        <p:txBody>
          <a:bodyPr/>
          <a:lstStyle/>
          <a:p>
            <a:r>
              <a:rPr lang="en-US"/>
              <a:t>Copyright © 2018 Accenture. All rights reserved.</a:t>
            </a:r>
            <a:endParaRPr lang="en-AU" dirty="0"/>
          </a:p>
        </p:txBody>
      </p:sp>
      <p:sp>
        <p:nvSpPr>
          <p:cNvPr id="6" name="Slide Number Placeholder 6">
            <a:extLst>
              <a:ext uri="{FF2B5EF4-FFF2-40B4-BE49-F238E27FC236}">
                <a16:creationId xmlns:a16="http://schemas.microsoft.com/office/drawing/2014/main" id="{2BB429A3-9692-C847-9424-99E2FEFBF021}"/>
              </a:ext>
            </a:extLst>
          </p:cNvPr>
          <p:cNvSpPr>
            <a:spLocks noGrp="1"/>
          </p:cNvSpPr>
          <p:nvPr>
            <p:ph type="sldNum" sz="quarter" idx="35"/>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3456384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1.3">
    <p:bg>
      <p:bgPr>
        <a:solidFill>
          <a:srgbClr val="C0C0C0"/>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60977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1673818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1.4">
    <p:bg>
      <p:bgPr>
        <a:solidFill>
          <a:srgbClr val="979797"/>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67225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5">
    <p:bg>
      <p:bgPr>
        <a:solidFill>
          <a:srgbClr val="4F0B7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106228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1.6">
    <p:bg>
      <p:bgPr>
        <a:solidFill>
          <a:srgbClr val="871BC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581859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ext Placeholder 3">
            <a:extLst>
              <a:ext uri="{FF2B5EF4-FFF2-40B4-BE49-F238E27FC236}">
                <a16:creationId xmlns:a16="http://schemas.microsoft.com/office/drawing/2014/main" id="{9435D420-7F33-8A47-8C41-852BFB44EAF7}"/>
              </a:ext>
            </a:extLst>
          </p:cNvPr>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Tree>
    <p:extLst>
      <p:ext uri="{BB962C8B-B14F-4D97-AF65-F5344CB8AC3E}">
        <p14:creationId xmlns:p14="http://schemas.microsoft.com/office/powerpoint/2010/main" val="6566174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ement 1.2">
    <p:bg>
      <p:bgPr>
        <a:solidFill>
          <a:srgbClr val="871BC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bg1"/>
                </a:solidFill>
              </a:defRPr>
            </a:lvl1pPr>
          </a:lstStyle>
          <a:p>
            <a:r>
              <a:rPr lang="en-PH"/>
              <a:t>Copyright © 2018 Accenture. All rights reserved.</a:t>
            </a:r>
            <a:endParaRPr lang="en-PH"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179763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1"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20167084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1"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3224727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2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1"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1789401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3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1"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41373831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pic>
        <p:nvPicPr>
          <p:cNvPr id="7" name="Picture 6">
            <a:extLst>
              <a:ext uri="{FF2B5EF4-FFF2-40B4-BE49-F238E27FC236}">
                <a16:creationId xmlns:a16="http://schemas.microsoft.com/office/drawing/2014/main" id="{E825FD12-643A-2844-934E-40C1A6363678}"/>
              </a:ext>
            </a:extLst>
          </p:cNvPr>
          <p:cNvPicPr>
            <a:picLocks noChangeAspect="1"/>
          </p:cNvPicPr>
          <p:nvPr userDrawn="1"/>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203225" y="3652438"/>
            <a:ext cx="914400" cy="914400"/>
          </a:xfrm>
          <a:prstGeom prst="rect">
            <a:avLst/>
          </a:prstGeom>
        </p:spPr>
      </p:pic>
      <p:pic>
        <p:nvPicPr>
          <p:cNvPr id="8" name="Picture 7">
            <a:extLst>
              <a:ext uri="{FF2B5EF4-FFF2-40B4-BE49-F238E27FC236}">
                <a16:creationId xmlns:a16="http://schemas.microsoft.com/office/drawing/2014/main" id="{50CE1EA6-B13F-8B41-A0C3-2819FCCB670E}"/>
              </a:ext>
            </a:extLst>
          </p:cNvPr>
          <p:cNvPicPr>
            <a:picLocks noChangeAspect="1"/>
          </p:cNvPicPr>
          <p:nvPr userDrawn="1"/>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19746" y="1677165"/>
            <a:ext cx="914400" cy="914400"/>
          </a:xfrm>
          <a:prstGeom prst="rect">
            <a:avLst/>
          </a:prstGeom>
        </p:spPr>
      </p:pic>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a:solidFill>
                  <a:srgbClr val="871BC1"/>
                </a:solidFill>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806201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lIns="108000" tIns="108000" rIns="0" anchor="ctr"/>
          <a:lstStyle>
            <a:lvl1pPr algn="ctr">
              <a:defRPr/>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2913" y="3141955"/>
            <a:ext cx="4991100" cy="309654"/>
          </a:xfrm>
        </p:spPr>
        <p:txBody>
          <a:bodyPr vert="horz" lIns="0" tIns="0" rIns="0" bIns="0" rtlCol="0" anchor="b">
            <a:noAutofit/>
          </a:bodyPr>
          <a:lstStyle>
            <a:lvl1pPr>
              <a:defRPr lang="en-US" sz="1600" b="1" cap="all" baseline="0" dirty="0">
                <a:solidFill>
                  <a:srgbClr val="871BC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2914" y="3589106"/>
            <a:ext cx="4991100" cy="932094"/>
          </a:xfrm>
        </p:spPr>
        <p:txBody>
          <a:bodyPr/>
          <a:lstStyle>
            <a:lvl1pPr>
              <a:defRPr sz="140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756176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1.4">
    <p:bg>
      <p:bgPr>
        <a:solidFill>
          <a:srgbClr val="4F0B74"/>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bg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pic>
        <p:nvPicPr>
          <p:cNvPr id="10" name="Picture 9">
            <a:extLst>
              <a:ext uri="{FF2B5EF4-FFF2-40B4-BE49-F238E27FC236}">
                <a16:creationId xmlns:a16="http://schemas.microsoft.com/office/drawing/2014/main" id="{DBC73107-D70B-FD4F-9323-2CA3C494A7BA}"/>
              </a:ext>
            </a:extLst>
          </p:cNvPr>
          <p:cNvPicPr>
            <a:picLocks noChangeAspect="1"/>
          </p:cNvPicPr>
          <p:nvPr userDrawn="1"/>
        </p:nvPicPr>
        <p:blipFill>
          <a:blip r:embed="rId2"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19746" y="1664299"/>
            <a:ext cx="914400" cy="914400"/>
          </a:xfrm>
          <a:prstGeom prst="rect">
            <a:avLst/>
          </a:prstGeom>
        </p:spPr>
      </p:pic>
      <p:pic>
        <p:nvPicPr>
          <p:cNvPr id="11" name="Picture 10">
            <a:extLst>
              <a:ext uri="{FF2B5EF4-FFF2-40B4-BE49-F238E27FC236}">
                <a16:creationId xmlns:a16="http://schemas.microsoft.com/office/drawing/2014/main" id="{518EB512-74FC-194E-8FFA-2A48142E4766}"/>
              </a:ext>
            </a:extLst>
          </p:cNvPr>
          <p:cNvPicPr>
            <a:picLocks noChangeAspect="1"/>
          </p:cNvPicPr>
          <p:nvPr userDrawn="1"/>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189157" y="3571713"/>
            <a:ext cx="914400" cy="914400"/>
          </a:xfrm>
          <a:prstGeom prst="rect">
            <a:avLst/>
          </a:prstGeom>
        </p:spPr>
      </p:pic>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a:solidFill>
                  <a:schemeClr val="bg1"/>
                </a:solidFill>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7828890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383" y="1619274"/>
            <a:ext cx="3821663" cy="915635"/>
          </a:xfrm>
        </p:spPr>
        <p:txBody>
          <a:bodyPr wrap="square"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28604" y="5389327"/>
            <a:ext cx="3821663" cy="156197"/>
          </a:xfrm>
        </p:spPr>
        <p:txBody>
          <a:bodyPr wrap="square" anchor="t">
            <a:spAutoFit/>
          </a:bodyPr>
          <a:lstStyle>
            <a:lvl1pPr marL="0" marR="0" indent="0" algn="l" defTabSz="914400"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59791" y="1619274"/>
            <a:ext cx="0" cy="3619452"/>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28604" y="1619274"/>
            <a:ext cx="5291795" cy="3619452"/>
          </a:xfrm>
        </p:spPr>
        <p:txBody>
          <a:bodyPr vert="horz" wrap="square" lIns="0" tIns="0" rIns="0" bIns="0" rtlCol="0" anchor="t">
            <a:spAutoFit/>
          </a:bodyPr>
          <a:lstStyle>
            <a:lvl1pPr>
              <a:defRPr lang="en-US" sz="4800" spc="-150" dirty="0">
                <a:ea typeface="Roboto" panose="02000000000000000000" pitchFamily="2" charset="0"/>
              </a:defRPr>
            </a:lvl1pPr>
          </a:lstStyle>
          <a:p>
            <a:pPr marL="0" marR="0" lvl="0" indent="0" defTabSz="914400"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3663718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2913" y="970360"/>
            <a:ext cx="4991100" cy="309654"/>
          </a:xfrm>
        </p:spPr>
        <p:txBody>
          <a:bodyPr vert="horz" lIns="0" tIns="0" rIns="0" bIns="0" rtlCol="0" anchor="b">
            <a:noAutofit/>
          </a:bodyPr>
          <a:lstStyle>
            <a:lvl1pPr>
              <a:lnSpc>
                <a:spcPct val="80000"/>
              </a:lnSpc>
              <a:spcBef>
                <a:spcPts val="0"/>
              </a:spcBef>
              <a:defRPr lang="en-US" sz="1600" b="1" cap="all" baseline="0" dirty="0">
                <a:solidFill>
                  <a:srgbClr val="871BC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2914" y="3589106"/>
            <a:ext cx="4991100" cy="932094"/>
          </a:xfrm>
        </p:spPr>
        <p:txBody>
          <a:bodyPr/>
          <a:lstStyle>
            <a:lvl1pPr>
              <a:defRPr sz="140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28851" y="0"/>
            <a:ext cx="6258388" cy="6859588"/>
          </a:xfrm>
          <a:solidFill>
            <a:srgbClr val="C1C1C1"/>
          </a:solidFill>
        </p:spPr>
        <p:txBody>
          <a:bodyPr anchor="ctr"/>
          <a:lstStyle>
            <a:lvl1pPr algn="ctr">
              <a:defRPr/>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005" y="1683417"/>
            <a:ext cx="5009008" cy="1502286"/>
          </a:xfrm>
        </p:spPr>
        <p:txBody>
          <a:bodyPr anchor="t" anchorCtr="0">
            <a:noAutofit/>
          </a:bodyPr>
          <a:lstStyle>
            <a:lvl1pPr marL="0" marR="0" indent="0" algn="l" defTabSz="914400" rtl="0" eaLnBrk="1" fontAlgn="base" latinLnBrk="0" hangingPunct="1">
              <a:lnSpc>
                <a:spcPct val="85000"/>
              </a:lnSpc>
              <a:spcBef>
                <a:spcPct val="0"/>
              </a:spcBef>
              <a:spcAft>
                <a:spcPct val="0"/>
              </a:spcAft>
              <a:buClrTx/>
              <a:buSzTx/>
              <a:buFont typeface="Arial" charset="0"/>
              <a:buNone/>
              <a:tabLst/>
              <a:defRPr sz="2800" cap="none"/>
            </a:lvl1pPr>
          </a:lstStyle>
          <a:p>
            <a:r>
              <a:rPr lang="en-US" dirty="0"/>
              <a:t>Short headline of value/solution delivered at 28pt, max 5 lines</a:t>
            </a:r>
          </a:p>
        </p:txBody>
      </p:sp>
    </p:spTree>
    <p:extLst>
      <p:ext uri="{BB962C8B-B14F-4D97-AF65-F5344CB8AC3E}">
        <p14:creationId xmlns:p14="http://schemas.microsoft.com/office/powerpoint/2010/main" val="19090150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005" y="626871"/>
            <a:ext cx="3593400" cy="1502286"/>
          </a:xfrm>
        </p:spPr>
        <p:txBody>
          <a:body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2914" y="3141955"/>
            <a:ext cx="3036456" cy="309654"/>
          </a:xfrm>
        </p:spPr>
        <p:txBody>
          <a:bodyPr anchor="b"/>
          <a:lstStyle>
            <a:lvl1pPr>
              <a:lnSpc>
                <a:spcPct val="80000"/>
              </a:lnSpc>
              <a:spcBef>
                <a:spcPts val="0"/>
              </a:spcBef>
              <a:defRPr b="1" i="0">
                <a:solidFill>
                  <a:srgbClr val="871BC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2915" y="3589106"/>
            <a:ext cx="3036456" cy="1880892"/>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29544754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740" y="2091995"/>
            <a:ext cx="2340864" cy="2340864"/>
          </a:xfrm>
          <a:prstGeom prst="ellipse">
            <a:avLst/>
          </a:prstGeom>
          <a:solidFill>
            <a:schemeClr val="bg1">
              <a:lumMod val="95000"/>
            </a:schemeClr>
          </a:solidFill>
        </p:spPr>
        <p:txBody>
          <a:bodyPr lIns="108000" tIns="108000" rIns="0">
            <a:normAutofit/>
          </a:bodyPr>
          <a:lstStyle>
            <a:lvl1pPr>
              <a:defRPr sz="1299"/>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740" y="4647219"/>
            <a:ext cx="2337474" cy="1660910"/>
          </a:xfrm>
        </p:spPr>
        <p:txBody>
          <a:bodyPr wrap="square">
            <a:noAutofit/>
          </a:bodyPr>
          <a:lstStyle>
            <a:lvl1pPr>
              <a:lnSpc>
                <a:spcPct val="110000"/>
              </a:lnSpc>
              <a:spcAft>
                <a:spcPts val="200"/>
              </a:spcAft>
              <a:defRPr sz="1100" b="1">
                <a:solidFill>
                  <a:srgbClr val="871BC1"/>
                </a:solidFill>
                <a:latin typeface="Graphik" panose="020B0503030202060203" pitchFamily="34" charset="77"/>
              </a:defRPr>
            </a:lvl1pPr>
            <a:lvl2pPr>
              <a:lnSpc>
                <a:spcPct val="110000"/>
              </a:lnSpc>
              <a:spcAft>
                <a:spcPts val="200"/>
              </a:spcAft>
              <a:defRPr sz="1100" b="1">
                <a:solidFill>
                  <a:srgbClr val="871BC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58788" y="2106290"/>
            <a:ext cx="2288507" cy="4201839"/>
          </a:xfrm>
        </p:spPr>
        <p:txBody>
          <a:bodyPr wrap="square">
            <a:noAutofit/>
          </a:bodyPr>
          <a:lstStyle>
            <a:lvl1pPr>
              <a:lnSpc>
                <a:spcPct val="110000"/>
              </a:lnSpc>
              <a:spcBef>
                <a:spcPts val="800"/>
              </a:spcBef>
              <a:spcAft>
                <a:spcPts val="1200"/>
              </a:spcAft>
              <a:defRPr sz="1100" b="0">
                <a:solidFill>
                  <a:schemeClr val="tx1"/>
                </a:solidFill>
                <a:latin typeface="Graphik" panose="020B0503030202060203" pitchFamily="34" charset="77"/>
              </a:defRPr>
            </a:lvl1pPr>
            <a:lvl2pPr marL="0" indent="0">
              <a:lnSpc>
                <a:spcPct val="110000"/>
              </a:lnSpc>
              <a:spcAft>
                <a:spcPts val="1200"/>
              </a:spcAft>
              <a:buNone/>
              <a:defRPr sz="1100" b="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58129" y="2106290"/>
            <a:ext cx="2334856" cy="833690"/>
          </a:xfrm>
        </p:spPr>
        <p:txBody>
          <a:bodyPr wrap="square">
            <a:spAutoFit/>
          </a:bodyPr>
          <a:lstStyle>
            <a:lvl1pPr>
              <a:lnSpc>
                <a:spcPct val="110000"/>
              </a:lnSpc>
              <a:spcBef>
                <a:spcPts val="1200"/>
              </a:spcBef>
              <a:spcAft>
                <a:spcPts val="200"/>
              </a:spcAft>
              <a:defRPr sz="1100" b="1" i="0">
                <a:solidFill>
                  <a:schemeClr val="tx1"/>
                </a:solidFill>
                <a:latin typeface="Graphik" panose="020B0503030202060203" pitchFamily="34" charset="77"/>
              </a:defRPr>
            </a:lvl1pPr>
            <a:lvl2pPr marL="0" indent="0">
              <a:lnSpc>
                <a:spcPct val="100000"/>
              </a:lnSpc>
              <a:spcAft>
                <a:spcPts val="600"/>
              </a:spcAft>
              <a:buNone/>
              <a:defRPr sz="1100" b="1" i="0">
                <a:solidFill>
                  <a:srgbClr val="871BC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69073" y="2106290"/>
            <a:ext cx="2334856" cy="833690"/>
          </a:xfrm>
        </p:spPr>
        <p:txBody>
          <a:bodyPr wrap="square">
            <a:spAutoFit/>
          </a:bodyPr>
          <a:lstStyle>
            <a:lvl1pPr>
              <a:lnSpc>
                <a:spcPct val="110000"/>
              </a:lnSpc>
              <a:spcBef>
                <a:spcPts val="1200"/>
              </a:spcBef>
              <a:spcAft>
                <a:spcPts val="200"/>
              </a:spcAft>
              <a:defRPr sz="1100" b="1" i="0">
                <a:solidFill>
                  <a:schemeClr val="tx1"/>
                </a:solidFill>
                <a:latin typeface="Graphik" panose="020B0503030202060203" pitchFamily="34" charset="77"/>
              </a:defRPr>
            </a:lvl1pPr>
            <a:lvl2pPr marL="0" indent="0">
              <a:lnSpc>
                <a:spcPct val="100000"/>
              </a:lnSpc>
              <a:spcAft>
                <a:spcPts val="600"/>
              </a:spcAft>
              <a:buNone/>
              <a:defRPr sz="1100" b="1" i="0">
                <a:solidFill>
                  <a:srgbClr val="871BC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9703353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5913" y="654201"/>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3225" y="654201"/>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0539" y="654201"/>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5913" y="3564605"/>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3225" y="3564605"/>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0539" y="3564605"/>
            <a:ext cx="1821210" cy="1822344"/>
          </a:xfrm>
          <a:prstGeom prst="ellipse">
            <a:avLst/>
          </a:prstGeom>
          <a:pattFill prst="pct40">
            <a:fgClr>
              <a:srgbClr val="C0C0C0"/>
            </a:fgClr>
            <a:bgClr>
              <a:schemeClr val="bg1"/>
            </a:bgClr>
          </a:pattFill>
        </p:spPr>
        <p:txBody>
          <a:bodyPr lIns="0" tIns="108000" rIns="0"/>
          <a:lstStyle>
            <a:lvl1pPr algn="ctr">
              <a:defRPr/>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740" y="2620514"/>
            <a:ext cx="2859558" cy="3435613"/>
          </a:xfrm>
        </p:spPr>
        <p:txBody>
          <a:bodyPr wrap="square">
            <a:noAutofit/>
          </a:bodyPr>
          <a:lstStyle>
            <a:lvl1pPr>
              <a:lnSpc>
                <a:spcPct val="110000"/>
              </a:lnSpc>
              <a:spcBef>
                <a:spcPts val="1399"/>
              </a:spcBef>
              <a:spcAft>
                <a:spcPts val="200"/>
              </a:spcAft>
              <a:defRPr sz="1299" b="1" i="0">
                <a:solidFill>
                  <a:schemeClr val="tx1"/>
                </a:solidFill>
                <a:latin typeface="Graphik" panose="020B0503030202060203" pitchFamily="34" charset="77"/>
              </a:defRPr>
            </a:lvl1pPr>
            <a:lvl2pPr>
              <a:lnSpc>
                <a:spcPct val="110000"/>
              </a:lnSpc>
              <a:spcAft>
                <a:spcPts val="200"/>
              </a:spcAft>
              <a:defRPr sz="110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2893" y="266711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0205" y="266711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77517" y="266711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2893" y="561126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0205" y="561126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77517" y="5611263"/>
            <a:ext cx="2187251" cy="488852"/>
          </a:xfrm>
        </p:spPr>
        <p:txBody>
          <a:bodyPr wrap="square">
            <a:spAutoFit/>
          </a:bodyPr>
          <a:lstStyle>
            <a:lvl1pPr algn="ctr">
              <a:lnSpc>
                <a:spcPct val="120000"/>
              </a:lnSpc>
              <a:spcAft>
                <a:spcPts val="0"/>
              </a:spcAft>
              <a:defRPr sz="1100" b="1">
                <a:solidFill>
                  <a:schemeClr val="tx1"/>
                </a:solidFill>
                <a:latin typeface="Graphik" panose="020B0503030202060203" pitchFamily="34" charset="77"/>
              </a:defRPr>
            </a:lvl1pPr>
            <a:lvl2pPr algn="ctr">
              <a:lnSpc>
                <a:spcPct val="120000"/>
              </a:lnSpc>
              <a:spcAft>
                <a:spcPts val="0"/>
              </a:spcAft>
              <a:defRPr sz="110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740" y="1864190"/>
            <a:ext cx="2859558" cy="215494"/>
          </a:xfrm>
        </p:spPr>
        <p:txBody>
          <a:bodyPr wrap="square">
            <a:spAutoFit/>
          </a:bodyPr>
          <a:lstStyle>
            <a:lvl1pPr>
              <a:lnSpc>
                <a:spcPct val="100000"/>
              </a:lnSpc>
              <a:spcAft>
                <a:spcPts val="0"/>
              </a:spcAft>
              <a:defRPr sz="1399" b="1"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005" y="483379"/>
            <a:ext cx="3288865" cy="1197415"/>
          </a:xfrm>
        </p:spPr>
        <p:txBody>
          <a:bodyPr vert="horz" wrap="square" lIns="0" tIns="0" rIns="0" bIns="0" rtlCol="0" anchor="b">
            <a:noAutofit/>
          </a:bodyPr>
          <a:lstStyle>
            <a:lvl1pPr>
              <a:lnSpc>
                <a:spcPct val="80000"/>
              </a:lnSpc>
              <a:spcBef>
                <a:spcPts val="0"/>
              </a:spcBef>
              <a:defRPr lang="en-US" sz="4398" b="1">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20812262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3772" y="2844747"/>
            <a:ext cx="1529352" cy="1530304"/>
          </a:xfrm>
          <a:prstGeom prst="ellipse">
            <a:avLst/>
          </a:prstGeom>
          <a:pattFill prst="pct40">
            <a:fgClr>
              <a:srgbClr val="C0C0C0"/>
            </a:fgClr>
            <a:bgClr>
              <a:schemeClr val="bg1"/>
            </a:bgClr>
          </a:pattFill>
        </p:spPr>
        <p:txBody>
          <a:bodyPr lIns="0" tIns="108000" rIns="0" anchor="ctr"/>
          <a:lstStyle>
            <a:lvl1pPr algn="ctr">
              <a:defRPr sz="120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4492417"/>
            <a:ext cx="2175183"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29864" y="2844747"/>
            <a:ext cx="1529352" cy="1530304"/>
          </a:xfrm>
          <a:prstGeom prst="ellipse">
            <a:avLst/>
          </a:prstGeom>
          <a:pattFill prst="pct40">
            <a:fgClr>
              <a:srgbClr val="C0C0C0"/>
            </a:fgClr>
            <a:bgClr>
              <a:schemeClr val="bg1"/>
            </a:bgClr>
          </a:pattFill>
        </p:spPr>
        <p:txBody>
          <a:bodyPr lIns="0" tIns="108000" rIns="0" anchor="ctr"/>
          <a:lstStyle>
            <a:lvl1pPr algn="ctr">
              <a:defRPr sz="120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2800" y="4492417"/>
            <a:ext cx="2175183"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5956" y="2844747"/>
            <a:ext cx="1529352" cy="1530304"/>
          </a:xfrm>
          <a:prstGeom prst="ellipse">
            <a:avLst/>
          </a:prstGeom>
          <a:pattFill prst="pct40">
            <a:fgClr>
              <a:srgbClr val="C0C0C0"/>
            </a:fgClr>
            <a:bgClr>
              <a:schemeClr val="bg1"/>
            </a:bgClr>
          </a:pattFill>
        </p:spPr>
        <p:txBody>
          <a:bodyPr lIns="0" tIns="108000" rIns="0" anchor="ctr"/>
          <a:lstStyle>
            <a:lvl1pPr algn="ctr">
              <a:defRPr sz="120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3040" y="4492417"/>
            <a:ext cx="2175183"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2047" y="2844747"/>
            <a:ext cx="1529352" cy="1530304"/>
          </a:xfrm>
          <a:prstGeom prst="ellipse">
            <a:avLst/>
          </a:prstGeom>
          <a:pattFill prst="pct40">
            <a:fgClr>
              <a:srgbClr val="C0C0C0"/>
            </a:fgClr>
            <a:bgClr>
              <a:schemeClr val="bg1"/>
            </a:bgClr>
          </a:pattFill>
        </p:spPr>
        <p:txBody>
          <a:bodyPr lIns="0" tIns="108000" rIns="0" anchor="ctr"/>
          <a:lstStyle>
            <a:lvl1pPr algn="ctr">
              <a:defRPr sz="120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3280" y="4492417"/>
            <a:ext cx="2175183"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60608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4617"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3611"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5185"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099858"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39988"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4531"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4617"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3611"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5185"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099858"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39988"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4531"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873094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3281"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0593"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7824"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5136"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67905"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2448"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b="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3281"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0593"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7824"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5136"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67905"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2448"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5217"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79760"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5217"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79760"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2529" y="3593915"/>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27072" y="2145102"/>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2529" y="5842534"/>
            <a:ext cx="1788475" cy="338554"/>
          </a:xfrm>
        </p:spPr>
        <p:txBody>
          <a:bodyPr wrap="square">
            <a:spAutoFit/>
          </a:bodyPr>
          <a:lstStyle>
            <a:lvl1pPr algn="ctr">
              <a:lnSpc>
                <a:spcPct val="100000"/>
              </a:lnSpc>
              <a:spcBef>
                <a:spcPts val="0"/>
              </a:spcBef>
              <a:spcAft>
                <a:spcPts val="0"/>
              </a:spcAft>
              <a:defRPr sz="1100" b="1">
                <a:solidFill>
                  <a:schemeClr val="tx1"/>
                </a:solidFill>
                <a:latin typeface="Graphik" panose="020B0503030202060203" pitchFamily="34" charset="77"/>
              </a:defRPr>
            </a:lvl1pPr>
            <a:lvl2pPr algn="ctr">
              <a:lnSpc>
                <a:spcPct val="100000"/>
              </a:lnSpc>
              <a:spcBef>
                <a:spcPts val="0"/>
              </a:spcBef>
              <a:spcAft>
                <a:spcPts val="0"/>
              </a:spcAft>
              <a:defRPr sz="110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27072" y="4393721"/>
            <a:ext cx="1257461" cy="1258244"/>
          </a:xfrm>
          <a:prstGeom prst="ellipse">
            <a:avLst/>
          </a:prstGeom>
          <a:pattFill prst="pct40">
            <a:fgClr>
              <a:srgbClr val="C0C0C0"/>
            </a:fgClr>
            <a:bgClr>
              <a:schemeClr val="bg1"/>
            </a:bgClr>
          </a:pattFill>
        </p:spPr>
        <p:txBody>
          <a:bodyPr lIns="0" tIns="108000" rIns="0"/>
          <a:lstStyle>
            <a:lvl1pPr algn="ctr">
              <a:defRPr sz="120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16674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Key Point 1.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dirty="0"/>
            </a:lvl1pPr>
          </a:lstStyle>
          <a:p>
            <a:pPr lvl="0" algn="ctr"/>
            <a:r>
              <a:rPr lang="en-AU" dirty="0"/>
              <a:t>Insert picture here</a:t>
            </a:r>
          </a:p>
        </p:txBody>
      </p:sp>
      <p:sp>
        <p:nvSpPr>
          <p:cNvPr id="42" name="Text Placeholder 41">
            <a:extLst>
              <a:ext uri="{FF2B5EF4-FFF2-40B4-BE49-F238E27FC236}">
                <a16:creationId xmlns:a16="http://schemas.microsoft.com/office/drawing/2014/main" id="{FCC5914C-BCE4-4E3B-8F2E-CBABD6188299}"/>
              </a:ext>
            </a:extLst>
          </p:cNvPr>
          <p:cNvSpPr>
            <a:spLocks noGrp="1"/>
          </p:cNvSpPr>
          <p:nvPr>
            <p:ph type="body" sz="quarter" idx="16" hasCustomPrompt="1"/>
          </p:nvPr>
        </p:nvSpPr>
        <p:spPr>
          <a:xfrm>
            <a:off x="442740" y="3919225"/>
            <a:ext cx="4990738" cy="2136902"/>
          </a:xfrm>
        </p:spPr>
        <p:txBody>
          <a:bodyPr>
            <a:noAutofit/>
          </a:bodyPr>
          <a:lstStyle>
            <a:lvl1pPr>
              <a:lnSpc>
                <a:spcPct val="110000"/>
              </a:lnSpc>
              <a:spcAft>
                <a:spcPts val="1200"/>
              </a:spcAft>
              <a:defRPr sz="1299" b="1" i="0">
                <a:solidFill>
                  <a:srgbClr val="262626"/>
                </a:solidFill>
                <a:latin typeface="Graphi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100">
                <a:solidFill>
                  <a:srgbClr val="262626"/>
                </a:solidFill>
              </a:defRPr>
            </a:lvl3pPr>
          </a:lstStyle>
          <a:p>
            <a:pPr lvl="0"/>
            <a:r>
              <a:rPr lang="en-US" dirty="0"/>
              <a:t>SUBHEADER GOES HERE</a:t>
            </a:r>
          </a:p>
          <a:p>
            <a:pPr lvl="2"/>
            <a:r>
              <a:rPr lang="en-US" dirty="0"/>
              <a:t>Second level</a:t>
            </a:r>
          </a:p>
        </p:txBody>
      </p:sp>
      <p:sp>
        <p:nvSpPr>
          <p:cNvPr id="6" name="Footer Placeholder 5">
            <a:extLst>
              <a:ext uri="{FF2B5EF4-FFF2-40B4-BE49-F238E27FC236}">
                <a16:creationId xmlns:a16="http://schemas.microsoft.com/office/drawing/2014/main" id="{096B6610-3981-3640-80D9-17825991AD40}"/>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8" name="Slide Number Placeholder 6">
            <a:extLst>
              <a:ext uri="{FF2B5EF4-FFF2-40B4-BE49-F238E27FC236}">
                <a16:creationId xmlns:a16="http://schemas.microsoft.com/office/drawing/2014/main" id="{58347F92-A0C8-C04E-B5BF-9B9118D429D4}"/>
              </a:ext>
            </a:extLst>
          </p:cNvPr>
          <p:cNvSpPr>
            <a:spLocks noGrp="1"/>
          </p:cNvSpPr>
          <p:nvPr>
            <p:ph type="sldNum" sz="quarter" idx="1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0" name="Title 1">
            <a:extLst>
              <a:ext uri="{FF2B5EF4-FFF2-40B4-BE49-F238E27FC236}">
                <a16:creationId xmlns:a16="http://schemas.microsoft.com/office/drawing/2014/main" id="{3864ED8F-AA44-7746-88E1-0BAE78D7CF24}"/>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684246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0"/>
            <a:ext cx="12187239" cy="4094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741" y="656567"/>
            <a:ext cx="4298857" cy="309893"/>
          </a:xfrm>
        </p:spPr>
        <p:txBody>
          <a:bodyPr wrap="square">
            <a:spAutoFit/>
          </a:bodyPr>
          <a:lstStyle>
            <a:lvl1pPr>
              <a:lnSpc>
                <a:spcPct val="110000"/>
              </a:lnSpc>
              <a:spcAft>
                <a:spcPts val="1200"/>
              </a:spcAft>
              <a:defRPr sz="1999" b="1" i="0">
                <a:solidFill>
                  <a:schemeClr val="tx1"/>
                </a:solidFill>
                <a:latin typeface="Graphik Blac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741" y="4644749"/>
            <a:ext cx="5937422" cy="1522412"/>
          </a:xfrm>
        </p:spPr>
        <p:txBody>
          <a:bodyPr vert="horz" wrap="square" lIns="0" tIns="0" rIns="0" bIns="0" rtlCol="0" anchor="t">
            <a:noAutofit/>
          </a:bodyPr>
          <a:lstStyle>
            <a:lvl1pPr marL="0" indent="0">
              <a:lnSpc>
                <a:spcPct val="80000"/>
              </a:lnSpc>
              <a:spcBef>
                <a:spcPts val="0"/>
              </a:spcBef>
              <a:buFont typeface="Arial" pitchFamily="34" charset="0"/>
              <a:buNone/>
              <a:defRPr lang="en-US" b="1">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9483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Key Point 2.1">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rgbClr val="871BC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03DE938-35B3-E741-9850-CBFBA5427F20}"/>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1">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05802178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284291"/>
            <a:ext cx="11469600" cy="467835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600" y="554400"/>
            <a:ext cx="11469600" cy="543601"/>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1223513945"/>
      </p:ext>
    </p:extLst>
  </p:cSld>
  <p:clrMap bg1="lt1" tx1="dk1" bg2="lt2" tx2="dk2" accent1="accent1" accent2="accent2" accent3="accent3" accent4="accent4" accent5="accent5" accent6="accent6" hlink="hlink" folHlink="folHlink"/>
  <p:sldLayoutIdLst>
    <p:sldLayoutId id="2147485026" r:id="rId1"/>
    <p:sldLayoutId id="2147485261" r:id="rId2"/>
    <p:sldLayoutId id="2147485271" r:id="rId3"/>
    <p:sldLayoutId id="2147485277" r:id="rId4"/>
    <p:sldLayoutId id="2147484857" r:id="rId5"/>
    <p:sldLayoutId id="2147485094" r:id="rId6"/>
    <p:sldLayoutId id="2147485089" r:id="rId7"/>
    <p:sldLayoutId id="2147485090" r:id="rId8"/>
    <p:sldLayoutId id="2147484693" r:id="rId9"/>
    <p:sldLayoutId id="2147484705" r:id="rId10"/>
    <p:sldLayoutId id="2147484903" r:id="rId11"/>
    <p:sldLayoutId id="2147484738" r:id="rId12"/>
    <p:sldLayoutId id="2147485007" r:id="rId13"/>
    <p:sldLayoutId id="2147484811" r:id="rId14"/>
    <p:sldLayoutId id="2147485100" r:id="rId15"/>
    <p:sldLayoutId id="2147485093" r:id="rId16"/>
    <p:sldLayoutId id="2147485082" r:id="rId17"/>
    <p:sldLayoutId id="2147485086" r:id="rId18"/>
    <p:sldLayoutId id="2147485106" r:id="rId19"/>
    <p:sldLayoutId id="2147485101" r:id="rId20"/>
    <p:sldLayoutId id="2147485088" r:id="rId21"/>
    <p:sldLayoutId id="2147485097" r:id="rId22"/>
    <p:sldLayoutId id="2147484632" r:id="rId23"/>
    <p:sldLayoutId id="2147485103" r:id="rId24"/>
    <p:sldLayoutId id="2147484633" r:id="rId25"/>
    <p:sldLayoutId id="2147485278" r:id="rId26"/>
    <p:sldLayoutId id="2147485279" r:id="rId27"/>
    <p:sldLayoutId id="2147485102" r:id="rId28"/>
    <p:sldLayoutId id="2147485047" r:id="rId29"/>
    <p:sldLayoutId id="2147484913" r:id="rId30"/>
    <p:sldLayoutId id="2147484861" r:id="rId31"/>
    <p:sldLayoutId id="2147484904" r:id="rId32"/>
    <p:sldLayoutId id="2147484914" r:id="rId33"/>
    <p:sldLayoutId id="2147485275" r:id="rId34"/>
    <p:sldLayoutId id="2147485276" r:id="rId35"/>
    <p:sldLayoutId id="2147485092" r:id="rId36"/>
    <p:sldLayoutId id="2147485091" r:id="rId37"/>
    <p:sldLayoutId id="2147485005" r:id="rId38"/>
    <p:sldLayoutId id="2147484855" r:id="rId39"/>
    <p:sldLayoutId id="2147484901" r:id="rId40"/>
    <p:sldLayoutId id="2147485009" r:id="rId41"/>
    <p:sldLayoutId id="2147485006" r:id="rId42"/>
    <p:sldLayoutId id="2147485259" r:id="rId43"/>
    <p:sldLayoutId id="2147484945" r:id="rId44"/>
    <p:sldLayoutId id="2147484946" r:id="rId45"/>
    <p:sldLayoutId id="2147485260" r:id="rId46"/>
    <p:sldLayoutId id="2147484636" r:id="rId47"/>
    <p:sldLayoutId id="2147485081" r:id="rId48"/>
    <p:sldLayoutId id="2147484853" r:id="rId49"/>
    <p:sldLayoutId id="2147484841" r:id="rId50"/>
    <p:sldLayoutId id="2147484649" r:id="rId51"/>
    <p:sldLayoutId id="2147484899" r:id="rId52"/>
    <p:sldLayoutId id="2147484694" r:id="rId53"/>
    <p:sldLayoutId id="2147484706" r:id="rId54"/>
    <p:sldLayoutId id="2147484816" r:id="rId55"/>
    <p:sldLayoutId id="2147485077" r:id="rId56"/>
    <p:sldLayoutId id="2147485078" r:id="rId57"/>
    <p:sldLayoutId id="2147485079" r:id="rId58"/>
    <p:sldLayoutId id="2147485063" r:id="rId59"/>
    <p:sldLayoutId id="2147485059" r:id="rId60"/>
    <p:sldLayoutId id="2147485080" r:id="rId61"/>
    <p:sldLayoutId id="2147484819" r:id="rId62"/>
    <p:sldLayoutId id="2147485280" r:id="rId63"/>
    <p:sldLayoutId id="2147485099" r:id="rId64"/>
    <p:sldLayoutId id="2147485098" r:id="rId65"/>
    <p:sldLayoutId id="2147485264" r:id="rId66"/>
    <p:sldLayoutId id="2147485262" r:id="rId67"/>
    <p:sldLayoutId id="2147485263" r:id="rId68"/>
  </p:sldLayoutIdLst>
  <p:hf hdr="0" dt="0"/>
  <p:txStyles>
    <p:title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85" rtl="0" eaLnBrk="1" latinLnBrk="0" hangingPunct="1">
        <a:defRPr sz="2400" kern="1200">
          <a:solidFill>
            <a:schemeClr val="tx1"/>
          </a:solidFill>
          <a:latin typeface="+mn-lt"/>
          <a:ea typeface="+mn-ea"/>
          <a:cs typeface="+mn-cs"/>
        </a:defRPr>
      </a:lvl1pPr>
      <a:lvl2pPr marL="609443" algn="l" defTabSz="1218885" rtl="0" eaLnBrk="1" latinLnBrk="0" hangingPunct="1">
        <a:defRPr sz="2400" kern="1200">
          <a:solidFill>
            <a:schemeClr val="tx1"/>
          </a:solidFill>
          <a:latin typeface="+mn-lt"/>
          <a:ea typeface="+mn-ea"/>
          <a:cs typeface="+mn-cs"/>
        </a:defRPr>
      </a:lvl2pPr>
      <a:lvl3pPr marL="1218885" algn="l" defTabSz="1218885" rtl="0" eaLnBrk="1" latinLnBrk="0" hangingPunct="1">
        <a:defRPr sz="2400" kern="1200">
          <a:solidFill>
            <a:schemeClr val="tx1"/>
          </a:solidFill>
          <a:latin typeface="+mn-lt"/>
          <a:ea typeface="+mn-ea"/>
          <a:cs typeface="+mn-cs"/>
        </a:defRPr>
      </a:lvl3pPr>
      <a:lvl4pPr marL="1828328" algn="l" defTabSz="1218885" rtl="0" eaLnBrk="1" latinLnBrk="0" hangingPunct="1">
        <a:defRPr sz="2400" kern="1200">
          <a:solidFill>
            <a:schemeClr val="tx1"/>
          </a:solidFill>
          <a:latin typeface="+mn-lt"/>
          <a:ea typeface="+mn-ea"/>
          <a:cs typeface="+mn-cs"/>
        </a:defRPr>
      </a:lvl4pPr>
      <a:lvl5pPr marL="2437771" algn="l" defTabSz="1218885" rtl="0" eaLnBrk="1" latinLnBrk="0" hangingPunct="1">
        <a:defRPr sz="2400" kern="1200">
          <a:solidFill>
            <a:schemeClr val="tx1"/>
          </a:solidFill>
          <a:latin typeface="+mn-lt"/>
          <a:ea typeface="+mn-ea"/>
          <a:cs typeface="+mn-cs"/>
        </a:defRPr>
      </a:lvl5pPr>
      <a:lvl6pPr marL="3047213" algn="l" defTabSz="1218885" rtl="0" eaLnBrk="1" latinLnBrk="0" hangingPunct="1">
        <a:defRPr sz="2400" kern="1200">
          <a:solidFill>
            <a:schemeClr val="tx1"/>
          </a:solidFill>
          <a:latin typeface="+mn-lt"/>
          <a:ea typeface="+mn-ea"/>
          <a:cs typeface="+mn-cs"/>
        </a:defRPr>
      </a:lvl6pPr>
      <a:lvl7pPr marL="3656656" algn="l" defTabSz="1218885" rtl="0" eaLnBrk="1" latinLnBrk="0" hangingPunct="1">
        <a:defRPr sz="2400" kern="1200">
          <a:solidFill>
            <a:schemeClr val="tx1"/>
          </a:solidFill>
          <a:latin typeface="+mn-lt"/>
          <a:ea typeface="+mn-ea"/>
          <a:cs typeface="+mn-cs"/>
        </a:defRPr>
      </a:lvl7pPr>
      <a:lvl8pPr marL="4266097" algn="l" defTabSz="1218885" rtl="0" eaLnBrk="1" latinLnBrk="0" hangingPunct="1">
        <a:defRPr sz="2400" kern="1200">
          <a:solidFill>
            <a:schemeClr val="tx1"/>
          </a:solidFill>
          <a:latin typeface="+mn-lt"/>
          <a:ea typeface="+mn-ea"/>
          <a:cs typeface="+mn-cs"/>
        </a:defRPr>
      </a:lvl8pPr>
      <a:lvl9pPr marL="4875541" algn="l" defTabSz="12188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5" userDrawn="1">
          <p15:clr>
            <a:srgbClr val="F26B43"/>
          </p15:clr>
        </p15:guide>
        <p15:guide id="3" pos="7452" userDrawn="1">
          <p15:clr>
            <a:srgbClr val="F26B43"/>
          </p15:clr>
        </p15:guide>
        <p15:guide id="4" pos="1277" userDrawn="1">
          <p15:clr>
            <a:srgbClr val="F26B43"/>
          </p15:clr>
        </p15:guide>
        <p15:guide id="5" pos="1460" userDrawn="1">
          <p15:clr>
            <a:srgbClr val="F26B43"/>
          </p15:clr>
        </p15:guide>
        <p15:guide id="6" pos="2514" userDrawn="1">
          <p15:clr>
            <a:srgbClr val="F26B43"/>
          </p15:clr>
        </p15:guide>
        <p15:guide id="7" pos="2696" userDrawn="1">
          <p15:clr>
            <a:srgbClr val="F26B43"/>
          </p15:clr>
        </p15:guide>
        <p15:guide id="8" pos="3929" userDrawn="1">
          <p15:clr>
            <a:srgbClr val="F26B43"/>
          </p15:clr>
        </p15:guide>
        <p15:guide id="9" pos="3748" userDrawn="1">
          <p15:clr>
            <a:srgbClr val="F26B43"/>
          </p15:clr>
        </p15:guide>
        <p15:guide id="10" pos="4982" userDrawn="1">
          <p15:clr>
            <a:srgbClr val="F26B43"/>
          </p15:clr>
        </p15:guide>
        <p15:guide id="11" pos="5162" userDrawn="1">
          <p15:clr>
            <a:srgbClr val="F26B43"/>
          </p15:clr>
        </p15:guide>
        <p15:guide id="12" pos="6218" userDrawn="1">
          <p15:clr>
            <a:srgbClr val="F26B43"/>
          </p15:clr>
        </p15:guide>
        <p15:guide id="13" pos="6399"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hyperlink" Target="https://support.accenture.com/support_portal?id=iframe_catalog_request&amp;sys_id=ac7da7f6134d3600e24d30128144b0fe" TargetMode="External"/><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hyperlink" Target="http://support.accenture.com/support_portal?id=iframe_catalog_request&amp;sys_id=dd084ad61309ba4099f8dbf18144b067" TargetMode="Externa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hyperlink" Target="https://support.accenture.com/technologysupport?id=support_topic_v2&amp;catalog_sys_id=e0d08b13c3330100c8b837659bba8fb4&amp;topic=0#%2Fcontact" TargetMode="External"/><Relationship Id="rId10" Type="http://schemas.openxmlformats.org/officeDocument/2006/relationships/image" Target="../media/image24.png"/><Relationship Id="rId4" Type="http://schemas.openxmlformats.org/officeDocument/2006/relationships/hyperlink" Target="https://support.accenture.com/support_portal?id=iframe_catalog_request&amp;sys_id=0aa6fdf013213a00e24d30128144b04a&amp;categoryId=5223e818db62cb00f945f9a41d96192c" TargetMode="External"/><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mailto:ISA.Philippines.Clearance.Team@accenture.com" TargetMode="External"/><Relationship Id="rId2" Type="http://schemas.openxmlformats.org/officeDocument/2006/relationships/hyperlink" Target="mailto:ExitManagementQuery@accenture.co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mailto:ExitManagementQuery@accenture.com" TargetMode="External"/><Relationship Id="rId2" Type="http://schemas.openxmlformats.org/officeDocument/2006/relationships/hyperlink" Target="mailto:accenture-support@accenturesupport.accenture.com"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package" Target="../embeddings/Microsoft_Word_Document2.docx"/><Relationship Id="rId3" Type="http://schemas.openxmlformats.org/officeDocument/2006/relationships/oleObject" Target="../embeddings/oleObject1.bin"/><Relationship Id="rId7" Type="http://schemas.openxmlformats.org/officeDocument/2006/relationships/package" Target="../embeddings/Microsoft_PowerPoint_Presentation.pptx"/><Relationship Id="rId12" Type="http://schemas.openxmlformats.org/officeDocument/2006/relationships/image" Target="../media/image32.emf"/><Relationship Id="rId2" Type="http://schemas.openxmlformats.org/officeDocument/2006/relationships/slideLayout" Target="../slideLayouts/slideLayout12.xml"/><Relationship Id="rId16" Type="http://schemas.openxmlformats.org/officeDocument/2006/relationships/image" Target="../media/image34.emf"/><Relationship Id="rId1" Type="http://schemas.openxmlformats.org/officeDocument/2006/relationships/vmlDrawing" Target="../drawings/vmlDrawing1.vml"/><Relationship Id="rId6" Type="http://schemas.openxmlformats.org/officeDocument/2006/relationships/image" Target="../media/image29.emf"/><Relationship Id="rId11" Type="http://schemas.openxmlformats.org/officeDocument/2006/relationships/package" Target="../embeddings/Microsoft_Word_Document1.docx"/><Relationship Id="rId5" Type="http://schemas.openxmlformats.org/officeDocument/2006/relationships/oleObject" Target="../embeddings/oleObject2.bin"/><Relationship Id="rId15" Type="http://schemas.openxmlformats.org/officeDocument/2006/relationships/package" Target="../embeddings/Microsoft_Word_Document3.docx"/><Relationship Id="rId10" Type="http://schemas.openxmlformats.org/officeDocument/2006/relationships/image" Target="../media/image31.emf"/><Relationship Id="rId4" Type="http://schemas.openxmlformats.org/officeDocument/2006/relationships/image" Target="../media/image28.emf"/><Relationship Id="rId9" Type="http://schemas.openxmlformats.org/officeDocument/2006/relationships/package" Target="../embeddings/Microsoft_Word_Document.docx"/><Relationship Id="rId1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hyperlink" Target="mailto:Phils.TE.Exit@accenture.com" TargetMode="External"/><Relationship Id="rId7" Type="http://schemas.openxmlformats.org/officeDocument/2006/relationships/hyperlink" Target="mailto:ABS.HR.ExitQuery@accenture.com" TargetMode="External"/><Relationship Id="rId2" Type="http://schemas.openxmlformats.org/officeDocument/2006/relationships/hyperlink" Target="mailto:ISA.Philippines.Clearance.Team@accenture.com" TargetMode="External"/><Relationship Id="rId1" Type="http://schemas.openxmlformats.org/officeDocument/2006/relationships/slideLayout" Target="../slideLayouts/slideLayout12.xml"/><Relationship Id="rId6" Type="http://schemas.openxmlformats.org/officeDocument/2006/relationships/hyperlink" Target="mailto:ExitManagementQuery@accenture.com" TargetMode="External"/><Relationship Id="rId5" Type="http://schemas.openxmlformats.org/officeDocument/2006/relationships/hyperlink" Target="mailto:Mobility.Compliance@accenture.com" TargetMode="External"/><Relationship Id="rId4" Type="http://schemas.openxmlformats.org/officeDocument/2006/relationships/hyperlink" Target="mailto:Manila.OC.FS.AMEX@accenture.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myexit.accenture.com/" TargetMode="External"/><Relationship Id="rId2" Type="http://schemas.openxmlformats.org/officeDocument/2006/relationships/image" Target="../media/image35.png"/><Relationship Id="rId1" Type="http://schemas.openxmlformats.org/officeDocument/2006/relationships/slideLayout" Target="../slideLayouts/slideLayout61.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in.accenture.com/protectingaccenture/proofpoint-isolation/"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mailto:ExitManagementQuery@accenture.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92BA-F95F-944C-B7EC-7AB15517C4B9}"/>
              </a:ext>
            </a:extLst>
          </p:cNvPr>
          <p:cNvSpPr>
            <a:spLocks noGrp="1"/>
          </p:cNvSpPr>
          <p:nvPr>
            <p:ph type="title"/>
          </p:nvPr>
        </p:nvSpPr>
        <p:spPr>
          <a:xfrm>
            <a:off x="485015" y="2147569"/>
            <a:ext cx="5760337" cy="2669962"/>
          </a:xfrm>
        </p:spPr>
        <p:txBody>
          <a:bodyPr/>
          <a:lstStyle/>
          <a:p>
            <a:pPr>
              <a:lnSpc>
                <a:spcPts val="6700"/>
              </a:lnSpc>
            </a:pPr>
            <a:r>
              <a:rPr lang="en-US" dirty="0"/>
              <a:t>SIMPLIFY</a:t>
            </a:r>
            <a:br>
              <a:rPr lang="en-US" dirty="0"/>
            </a:br>
            <a:r>
              <a:rPr lang="en-US" dirty="0"/>
              <a:t>INNOVATE</a:t>
            </a:r>
            <a:br>
              <a:rPr lang="en-US" dirty="0"/>
            </a:br>
            <a:r>
              <a:rPr lang="en-US" dirty="0"/>
              <a:t>OPTIMIZE</a:t>
            </a:r>
          </a:p>
        </p:txBody>
      </p:sp>
      <p:sp>
        <p:nvSpPr>
          <p:cNvPr id="3" name="Text Placeholder 2">
            <a:extLst>
              <a:ext uri="{FF2B5EF4-FFF2-40B4-BE49-F238E27FC236}">
                <a16:creationId xmlns:a16="http://schemas.microsoft.com/office/drawing/2014/main" id="{CE7379A6-A46A-7749-97F7-A9062CED0A29}"/>
              </a:ext>
            </a:extLst>
          </p:cNvPr>
          <p:cNvSpPr>
            <a:spLocks noGrp="1"/>
          </p:cNvSpPr>
          <p:nvPr>
            <p:ph type="body" sz="quarter" idx="13"/>
          </p:nvPr>
        </p:nvSpPr>
        <p:spPr>
          <a:xfrm>
            <a:off x="485015" y="4963164"/>
            <a:ext cx="5018970" cy="393785"/>
          </a:xfrm>
        </p:spPr>
        <p:txBody>
          <a:bodyPr/>
          <a:lstStyle/>
          <a:p>
            <a:r>
              <a:rPr lang="en-US" sz="2400" cap="none" dirty="0">
                <a:solidFill>
                  <a:srgbClr val="871BC1"/>
                </a:solidFill>
                <a:latin typeface="Graphik Medium" panose="020B0503030202060203" pitchFamily="34" charset="77"/>
              </a:rPr>
              <a:t>Philippines HR Service Delivery</a:t>
            </a:r>
          </a:p>
        </p:txBody>
      </p:sp>
    </p:spTree>
    <p:extLst>
      <p:ext uri="{BB962C8B-B14F-4D97-AF65-F5344CB8AC3E}">
        <p14:creationId xmlns:p14="http://schemas.microsoft.com/office/powerpoint/2010/main" val="4265640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GENERAL GUIDELINES</a:t>
            </a:r>
          </a:p>
        </p:txBody>
      </p:sp>
      <p:sp>
        <p:nvSpPr>
          <p:cNvPr id="9" name="TextBox 8">
            <a:extLst>
              <a:ext uri="{FF2B5EF4-FFF2-40B4-BE49-F238E27FC236}">
                <a16:creationId xmlns:a16="http://schemas.microsoft.com/office/drawing/2014/main" id="{6A904916-59E9-40A4-ACD4-9A5517BBF515}"/>
              </a:ext>
            </a:extLst>
          </p:cNvPr>
          <p:cNvSpPr txBox="1"/>
          <p:nvPr/>
        </p:nvSpPr>
        <p:spPr>
          <a:xfrm>
            <a:off x="331209" y="1570711"/>
            <a:ext cx="9228444" cy="4770537"/>
          </a:xfrm>
          <a:prstGeom prst="rect">
            <a:avLst/>
          </a:prstGeom>
          <a:noFill/>
        </p:spPr>
        <p:txBody>
          <a:bodyPr wrap="square">
            <a:spAutoFit/>
          </a:bodyPr>
          <a:lstStyle/>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Print </a:t>
            </a:r>
            <a:r>
              <a:rPr lang="en-US" sz="1400" b="1" dirty="0">
                <a:solidFill>
                  <a:srgbClr val="871BC1"/>
                </a:solidFill>
                <a:effectLst/>
                <a:latin typeface="Graphik" panose="020B0503030202060203" pitchFamily="34" charset="0"/>
                <a:ea typeface="Calibri" panose="020F0502020204030204" pitchFamily="34" charset="0"/>
              </a:rPr>
              <a:t>employee records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M</a:t>
            </a:r>
            <a:r>
              <a:rPr lang="en-US" sz="1400" dirty="0">
                <a:solidFill>
                  <a:srgbClr val="000000"/>
                </a:solidFill>
                <a:effectLst/>
                <a:latin typeface="Graphik" panose="020B0503030202060203" pitchFamily="34" charset="0"/>
                <a:ea typeface="Calibri" panose="020F0502020204030204" pitchFamily="34" charset="0"/>
              </a:rPr>
              <a:t>ost recent pay slips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SSS, </a:t>
            </a:r>
            <a:r>
              <a:rPr lang="en-US" sz="1400" dirty="0" err="1">
                <a:solidFill>
                  <a:srgbClr val="000000"/>
                </a:solidFill>
                <a:effectLst/>
                <a:latin typeface="Graphik" panose="020B0503030202060203" pitchFamily="34" charset="0"/>
                <a:ea typeface="Calibri" panose="020F0502020204030204" pitchFamily="34" charset="0"/>
              </a:rPr>
              <a:t>Philhealth</a:t>
            </a:r>
            <a:r>
              <a:rPr lang="en-US" sz="1400" dirty="0">
                <a:solidFill>
                  <a:srgbClr val="000000"/>
                </a:solidFill>
                <a:latin typeface="Graphik" panose="020B0503030202060203" pitchFamily="34" charset="0"/>
                <a:ea typeface="Calibri" panose="020F0502020204030204" pitchFamily="34" charset="0"/>
              </a:rPr>
              <a:t>, </a:t>
            </a:r>
            <a:r>
              <a:rPr lang="en-US" sz="1400" dirty="0">
                <a:solidFill>
                  <a:srgbClr val="000000"/>
                </a:solidFill>
                <a:effectLst/>
                <a:latin typeface="Graphik" panose="020B0503030202060203" pitchFamily="34" charset="0"/>
                <a:ea typeface="Calibri" panose="020F0502020204030204" pitchFamily="34" charset="0"/>
              </a:rPr>
              <a:t>Pag-IBIG Contributions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M</a:t>
            </a:r>
            <a:r>
              <a:rPr lang="en-US" sz="1400" dirty="0">
                <a:solidFill>
                  <a:srgbClr val="000000"/>
                </a:solidFill>
                <a:effectLst/>
                <a:latin typeface="Graphik" panose="020B0503030202060203" pitchFamily="34" charset="0"/>
                <a:ea typeface="Calibri" panose="020F0502020204030204" pitchFamily="34" charset="0"/>
              </a:rPr>
              <a:t>ost recent BIR 2316 </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SPF - Save or print a copy of your </a:t>
            </a:r>
            <a:r>
              <a:rPr lang="en-US" sz="1400" b="1" dirty="0">
                <a:solidFill>
                  <a:srgbClr val="871BC1"/>
                </a:solidFill>
                <a:effectLst/>
                <a:latin typeface="Graphik" panose="020B0503030202060203" pitchFamily="34" charset="0"/>
                <a:ea typeface="Calibri" panose="020F0502020204030204" pitchFamily="34" charset="0"/>
              </a:rPr>
              <a:t>firm and/or voluntary contributions </a:t>
            </a:r>
            <a:r>
              <a:rPr lang="en-US" sz="1400" dirty="0">
                <a:solidFill>
                  <a:srgbClr val="000000"/>
                </a:solidFill>
                <a:effectLst/>
                <a:latin typeface="Graphik" panose="020B0503030202060203" pitchFamily="34" charset="0"/>
                <a:ea typeface="Calibri" panose="020F0502020204030204" pitchFamily="34" charset="0"/>
              </a:rPr>
              <a:t>prior departure for your reference</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ESPP (Employee Share Purchase Plan) – If enrolled, </a:t>
            </a:r>
            <a:r>
              <a:rPr lang="en-US" sz="1400" b="1" dirty="0">
                <a:solidFill>
                  <a:srgbClr val="871BC1"/>
                </a:solidFill>
                <a:effectLst/>
                <a:latin typeface="Graphik" panose="020B0503030202060203" pitchFamily="34" charset="0"/>
                <a:ea typeface="Calibri" panose="020F0502020204030204" pitchFamily="34" charset="0"/>
              </a:rPr>
              <a:t>execute </a:t>
            </a:r>
            <a:r>
              <a:rPr lang="en-US" sz="1400" b="1" dirty="0">
                <a:solidFill>
                  <a:srgbClr val="871BC1"/>
                </a:solidFill>
                <a:latin typeface="Graphik" panose="020B0503030202060203" pitchFamily="34" charset="0"/>
                <a:ea typeface="Calibri" panose="020F0502020204030204" pitchFamily="34" charset="0"/>
              </a:rPr>
              <a:t>w</a:t>
            </a:r>
            <a:r>
              <a:rPr lang="en-US" sz="1400" b="1" dirty="0">
                <a:solidFill>
                  <a:srgbClr val="871BC1"/>
                </a:solidFill>
                <a:effectLst/>
                <a:latin typeface="Graphik" panose="020B0503030202060203" pitchFamily="34" charset="0"/>
                <a:ea typeface="Calibri" panose="020F0502020204030204" pitchFamily="34" charset="0"/>
              </a:rPr>
              <a:t>ithdrawal</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Local </a:t>
            </a:r>
            <a:r>
              <a:rPr lang="en-US" sz="1400" b="1" dirty="0">
                <a:solidFill>
                  <a:srgbClr val="871BC1"/>
                </a:solidFill>
                <a:effectLst/>
                <a:latin typeface="Graphik" panose="020B0503030202060203" pitchFamily="34" charset="0"/>
                <a:ea typeface="Calibri" panose="020F0502020204030204" pitchFamily="34" charset="0"/>
              </a:rPr>
              <a:t>Share Plan Equities </a:t>
            </a:r>
            <a:r>
              <a:rPr lang="en-US" sz="1400" dirty="0">
                <a:solidFill>
                  <a:srgbClr val="000000"/>
                </a:solidFill>
                <a:effectLst/>
                <a:latin typeface="Graphik" panose="020B0503030202060203" pitchFamily="34" charset="0"/>
                <a:ea typeface="Calibri" panose="020F0502020204030204" pitchFamily="34" charset="0"/>
              </a:rPr>
              <a:t>- If you have voluntary contributions, you can opt to withdraw prior to May and November</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Transfer/Use/Redeem </a:t>
            </a:r>
            <a:r>
              <a:rPr lang="en-US" sz="1400" b="1" dirty="0">
                <a:solidFill>
                  <a:srgbClr val="871BC1"/>
                </a:solidFill>
                <a:effectLst/>
                <a:latin typeface="Graphik" panose="020B0503030202060203" pitchFamily="34" charset="0"/>
                <a:ea typeface="Calibri" panose="020F0502020204030204" pitchFamily="34" charset="0"/>
              </a:rPr>
              <a:t>Recognition Points </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Print </a:t>
            </a:r>
            <a:r>
              <a:rPr lang="en-US" sz="1400" b="1" dirty="0">
                <a:solidFill>
                  <a:srgbClr val="871BC1"/>
                </a:solidFill>
                <a:effectLst/>
                <a:latin typeface="Graphik" panose="020B0503030202060203" pitchFamily="34" charset="0"/>
                <a:ea typeface="Calibri" panose="020F0502020204030204" pitchFamily="34" charset="0"/>
              </a:rPr>
              <a:t>Gallup’s Clifton StrengthsFinder</a:t>
            </a:r>
          </a:p>
          <a:p>
            <a:pPr marL="457200" marR="144780" indent="-403225" algn="just">
              <a:spcBef>
                <a:spcPts val="0"/>
              </a:spcBef>
              <a:spcAft>
                <a:spcPts val="800"/>
              </a:spcAft>
              <a:buFont typeface="+mj-lt"/>
              <a:buAutoNum type="arabicPeriod"/>
            </a:pPr>
            <a:r>
              <a:rPr lang="en-US" sz="1400" dirty="0">
                <a:solidFill>
                  <a:srgbClr val="000000"/>
                </a:solidFill>
                <a:latin typeface="Graphik" panose="020B0503030202060203" pitchFamily="34" charset="0"/>
                <a:ea typeface="Calibri" panose="020F0502020204030204" pitchFamily="34" charset="0"/>
              </a:rPr>
              <a:t>Print </a:t>
            </a:r>
            <a:r>
              <a:rPr lang="en-US" sz="1400" dirty="0" err="1">
                <a:solidFill>
                  <a:srgbClr val="000000"/>
                </a:solidFill>
                <a:effectLst/>
                <a:latin typeface="Graphik" panose="020B0503030202060203" pitchFamily="34" charset="0"/>
                <a:ea typeface="Calibri" panose="020F0502020204030204" pitchFamily="34" charset="0"/>
              </a:rPr>
              <a:t>myLearning</a:t>
            </a:r>
            <a:r>
              <a:rPr lang="en-US" sz="1400" dirty="0">
                <a:solidFill>
                  <a:srgbClr val="000000"/>
                </a:solidFill>
                <a:effectLst/>
                <a:latin typeface="Graphik" panose="020B0503030202060203" pitchFamily="34" charset="0"/>
                <a:ea typeface="Calibri" panose="020F0502020204030204" pitchFamily="34" charset="0"/>
              </a:rPr>
              <a:t> - </a:t>
            </a:r>
            <a:r>
              <a:rPr lang="en-US" sz="1400" b="1" dirty="0">
                <a:solidFill>
                  <a:srgbClr val="871BC1"/>
                </a:solidFill>
                <a:effectLst/>
                <a:latin typeface="Graphik" panose="020B0503030202060203" pitchFamily="34" charset="0"/>
                <a:ea typeface="Calibri" panose="020F0502020204030204" pitchFamily="34" charset="0"/>
              </a:rPr>
              <a:t>Transcript </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Request for transfer of </a:t>
            </a:r>
            <a:r>
              <a:rPr lang="en-US" sz="1400" b="1" dirty="0">
                <a:solidFill>
                  <a:srgbClr val="871BC1"/>
                </a:solidFill>
                <a:effectLst/>
                <a:latin typeface="Graphik" panose="020B0503030202060203" pitchFamily="34" charset="0"/>
                <a:ea typeface="Calibri" panose="020F0502020204030204" pitchFamily="34" charset="0"/>
              </a:rPr>
              <a:t>HMO dependents </a:t>
            </a:r>
            <a:r>
              <a:rPr lang="en-US" sz="1400" dirty="0">
                <a:solidFill>
                  <a:srgbClr val="000000"/>
                </a:solidFill>
                <a:effectLst/>
                <a:latin typeface="Graphik" panose="020B0503030202060203" pitchFamily="34" charset="0"/>
                <a:ea typeface="Calibri" panose="020F0502020204030204" pitchFamily="34" charset="0"/>
              </a:rPr>
              <a:t>to another Accenture employee </a:t>
            </a:r>
          </a:p>
          <a:p>
            <a:pPr marL="457200" marR="144780" indent="-403225" algn="just">
              <a:spcBef>
                <a:spcPts val="0"/>
              </a:spcBef>
              <a:spcAft>
                <a:spcPts val="800"/>
              </a:spcAft>
              <a:buFont typeface="+mj-lt"/>
              <a:buAutoNum type="arabicPeriod"/>
            </a:pPr>
            <a:r>
              <a:rPr lang="en-US" sz="1400" dirty="0">
                <a:solidFill>
                  <a:srgbClr val="000000"/>
                </a:solidFill>
                <a:latin typeface="Graphik" panose="020B0503030202060203" pitchFamily="34" charset="0"/>
                <a:ea typeface="Calibri" panose="020F0502020204030204" pitchFamily="34" charset="0"/>
              </a:rPr>
              <a:t>Enroll in </a:t>
            </a:r>
            <a:r>
              <a:rPr lang="en-US" sz="1400" b="1" dirty="0">
                <a:solidFill>
                  <a:srgbClr val="871BC1"/>
                </a:solidFill>
                <a:latin typeface="Graphik" panose="020B0503030202060203" pitchFamily="34" charset="0"/>
                <a:ea typeface="Calibri" panose="020F0502020204030204" pitchFamily="34" charset="0"/>
              </a:rPr>
              <a:t>Accenture Alumni Network </a:t>
            </a:r>
            <a:r>
              <a:rPr lang="en-US" sz="1400" dirty="0">
                <a:solidFill>
                  <a:srgbClr val="000000"/>
                </a:solidFill>
                <a:latin typeface="Graphik" panose="020B0503030202060203" pitchFamily="34" charset="0"/>
                <a:ea typeface="Calibri" panose="020F0502020204030204" pitchFamily="34" charset="0"/>
              </a:rPr>
              <a:t>(Optional)</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For </a:t>
            </a:r>
            <a:r>
              <a:rPr lang="en-US" sz="1400" b="1" dirty="0">
                <a:solidFill>
                  <a:srgbClr val="871BC1"/>
                </a:solidFill>
                <a:effectLst/>
                <a:latin typeface="Graphik" panose="020B0503030202060203" pitchFamily="34" charset="0"/>
                <a:ea typeface="Calibri" panose="020F0502020204030204" pitchFamily="34" charset="0"/>
              </a:rPr>
              <a:t>changes in the last day of the employee</a:t>
            </a:r>
            <a:r>
              <a:rPr lang="en-US" sz="1400" dirty="0">
                <a:solidFill>
                  <a:srgbClr val="000000"/>
                </a:solidFill>
                <a:effectLst/>
                <a:latin typeface="Graphik" panose="020B0503030202060203" pitchFamily="34" charset="0"/>
                <a:ea typeface="Calibri" panose="020F0502020204030204" pitchFamily="34" charset="0"/>
              </a:rPr>
              <a:t>, ensure that his/her Project Manager is informed of the new date</a:t>
            </a:r>
            <a:endParaRPr lang="en-US" sz="14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pSp>
        <p:nvGrpSpPr>
          <p:cNvPr id="8" name="Group 5">
            <a:extLst>
              <a:ext uri="{FF2B5EF4-FFF2-40B4-BE49-F238E27FC236}">
                <a16:creationId xmlns:a16="http://schemas.microsoft.com/office/drawing/2014/main" id="{72318374-809F-462E-89E7-B93743573A05}"/>
              </a:ext>
            </a:extLst>
          </p:cNvPr>
          <p:cNvGrpSpPr/>
          <p:nvPr/>
        </p:nvGrpSpPr>
        <p:grpSpPr>
          <a:xfrm rot="-5400000">
            <a:off x="9833677" y="4365906"/>
            <a:ext cx="2794348" cy="1661047"/>
            <a:chOff x="0" y="0"/>
            <a:chExt cx="1923367" cy="1244915"/>
          </a:xfrm>
          <a:solidFill>
            <a:srgbClr val="96968C">
              <a:lumMod val="20000"/>
              <a:lumOff val="80000"/>
            </a:srgbClr>
          </a:solidFill>
        </p:grpSpPr>
        <p:sp>
          <p:nvSpPr>
            <p:cNvPr id="11" name="Freeform 6">
              <a:extLst>
                <a:ext uri="{FF2B5EF4-FFF2-40B4-BE49-F238E27FC236}">
                  <a16:creationId xmlns:a16="http://schemas.microsoft.com/office/drawing/2014/main" id="{DCFCDCCD-2301-4DBA-A64E-3F7929770A38}"/>
                </a:ext>
              </a:extLst>
            </p:cNvPr>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grpFill/>
          </p:spPr>
        </p:sp>
      </p:grpSp>
      <p:pic>
        <p:nvPicPr>
          <p:cNvPr id="12" name="Picture 12">
            <a:extLst>
              <a:ext uri="{FF2B5EF4-FFF2-40B4-BE49-F238E27FC236}">
                <a16:creationId xmlns:a16="http://schemas.microsoft.com/office/drawing/2014/main" id="{532EE5ED-ECDA-4A10-A90A-097D6DAC0B64}"/>
              </a:ext>
            </a:extLst>
          </p:cNvPr>
          <p:cNvPicPr>
            <a:picLocks noChangeAspect="1"/>
          </p:cNvPicPr>
          <p:nvPr/>
        </p:nvPicPr>
        <p:blipFill>
          <a:blip r:embed="rId2">
            <a:duotone>
              <a:srgbClr val="A100FF">
                <a:shade val="45000"/>
                <a:satMod val="135000"/>
              </a:srgbClr>
              <a:prstClr val="white"/>
            </a:duotone>
          </a:blip>
          <a:srcRect/>
          <a:stretch>
            <a:fillRect/>
          </a:stretch>
        </p:blipFill>
        <p:spPr>
          <a:xfrm>
            <a:off x="9690277" y="4467141"/>
            <a:ext cx="2501722" cy="2126464"/>
          </a:xfrm>
          <a:prstGeom prst="rect">
            <a:avLst/>
          </a:prstGeom>
        </p:spPr>
      </p:pic>
    </p:spTree>
    <p:extLst>
      <p:ext uri="{BB962C8B-B14F-4D97-AF65-F5344CB8AC3E}">
        <p14:creationId xmlns:p14="http://schemas.microsoft.com/office/powerpoint/2010/main" val="429075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GENERAL GUIDELINES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
        <p:nvSpPr>
          <p:cNvPr id="5" name="Rectangle 4">
            <a:extLst>
              <a:ext uri="{FF2B5EF4-FFF2-40B4-BE49-F238E27FC236}">
                <a16:creationId xmlns:a16="http://schemas.microsoft.com/office/drawing/2014/main" id="{3D104FC8-00AF-47A5-B618-D522C33F6D64}"/>
              </a:ext>
            </a:extLst>
          </p:cNvPr>
          <p:cNvSpPr/>
          <p:nvPr/>
        </p:nvSpPr>
        <p:spPr>
          <a:xfrm>
            <a:off x="263951" y="895475"/>
            <a:ext cx="3791147" cy="59390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682209E-EAB4-4617-BC25-82041CB724B9}"/>
              </a:ext>
            </a:extLst>
          </p:cNvPr>
          <p:cNvSpPr/>
          <p:nvPr/>
        </p:nvSpPr>
        <p:spPr>
          <a:xfrm>
            <a:off x="4200426" y="888405"/>
            <a:ext cx="3791147" cy="5939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E7F472D-9414-4EC5-95A6-97D929862A7C}"/>
              </a:ext>
            </a:extLst>
          </p:cNvPr>
          <p:cNvSpPr/>
          <p:nvPr/>
        </p:nvSpPr>
        <p:spPr>
          <a:xfrm>
            <a:off x="8136902" y="888405"/>
            <a:ext cx="3791147" cy="59390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BB51175-6E44-4A65-B294-F64D41F5FC4B}"/>
              </a:ext>
            </a:extLst>
          </p:cNvPr>
          <p:cNvSpPr txBox="1"/>
          <p:nvPr/>
        </p:nvSpPr>
        <p:spPr>
          <a:xfrm>
            <a:off x="982565" y="914368"/>
            <a:ext cx="2055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raphik" panose="020B0503030202060203" pitchFamily="34" charset="0"/>
                <a:ea typeface="+mn-ea"/>
                <a:cs typeface="+mn-cs"/>
              </a:rPr>
              <a:t>IT ASSETS</a:t>
            </a:r>
          </a:p>
        </p:txBody>
      </p:sp>
      <p:sp>
        <p:nvSpPr>
          <p:cNvPr id="9" name="TextBox 8">
            <a:extLst>
              <a:ext uri="{FF2B5EF4-FFF2-40B4-BE49-F238E27FC236}">
                <a16:creationId xmlns:a16="http://schemas.microsoft.com/office/drawing/2014/main" id="{08E485EB-1A6B-4613-B34D-680CC0DBE7D7}"/>
              </a:ext>
            </a:extLst>
          </p:cNvPr>
          <p:cNvSpPr txBox="1"/>
          <p:nvPr/>
        </p:nvSpPr>
        <p:spPr>
          <a:xfrm>
            <a:off x="339365" y="1340052"/>
            <a:ext cx="3715732" cy="118699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IT-related accountabilities of leavers are, but not limited to the following: </a:t>
            </a:r>
            <a:endParaRPr kumimoji="0" lang="en-US" sz="105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Laptop </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Laptop Security Cable </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Laptop Power Adaptor</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External Speakers </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endParaRPr>
          </a:p>
        </p:txBody>
      </p:sp>
      <p:sp>
        <p:nvSpPr>
          <p:cNvPr id="11" name="TextBox 10">
            <a:extLst>
              <a:ext uri="{FF2B5EF4-FFF2-40B4-BE49-F238E27FC236}">
                <a16:creationId xmlns:a16="http://schemas.microsoft.com/office/drawing/2014/main" id="{3B82F22C-CB17-4CE6-8443-C6B091AE69B3}"/>
              </a:ext>
            </a:extLst>
          </p:cNvPr>
          <p:cNvSpPr txBox="1"/>
          <p:nvPr/>
        </p:nvSpPr>
        <p:spPr>
          <a:xfrm>
            <a:off x="2478464" y="1763904"/>
            <a:ext cx="1637907" cy="73866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Desktop  </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Monitors</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Server </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050" b="0" i="0" u="none" strike="noStrike" kern="1200" cap="none" spc="0" normalizeH="0" baseline="0" noProof="0">
                <a:ln>
                  <a:noFill/>
                </a:ln>
                <a:solidFill>
                  <a:prstClr val="white"/>
                </a:solidFill>
                <a:effectLst/>
                <a:uLnTx/>
                <a:uFillTx/>
                <a:latin typeface="Graphik" panose="020B0503030202060203" pitchFamily="34" charset="0"/>
                <a:ea typeface="Times New Roman" panose="02020603050405020304" pitchFamily="18" charset="0"/>
                <a:cs typeface="+mn-cs"/>
              </a:rPr>
              <a:t>Switch </a:t>
            </a:r>
          </a:p>
        </p:txBody>
      </p:sp>
      <p:sp>
        <p:nvSpPr>
          <p:cNvPr id="12" name="TextBox 11">
            <a:extLst>
              <a:ext uri="{FF2B5EF4-FFF2-40B4-BE49-F238E27FC236}">
                <a16:creationId xmlns:a16="http://schemas.microsoft.com/office/drawing/2014/main" id="{27D6C3B2-207E-40FE-ADEF-485256996BB6}"/>
              </a:ext>
            </a:extLst>
          </p:cNvPr>
          <p:cNvSpPr txBox="1"/>
          <p:nvPr/>
        </p:nvSpPr>
        <p:spPr>
          <a:xfrm>
            <a:off x="257668" y="2642094"/>
            <a:ext cx="304485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raphik" panose="020B0503030202060203" pitchFamily="34" charset="0"/>
                <a:ea typeface="+mn-ea"/>
                <a:cs typeface="+mn-cs"/>
              </a:rPr>
              <a:t>RETURN ASSETS OPTIONS:</a:t>
            </a:r>
          </a:p>
        </p:txBody>
      </p:sp>
      <p:sp>
        <p:nvSpPr>
          <p:cNvPr id="13" name="TextBox 12">
            <a:extLst>
              <a:ext uri="{FF2B5EF4-FFF2-40B4-BE49-F238E27FC236}">
                <a16:creationId xmlns:a16="http://schemas.microsoft.com/office/drawing/2014/main" id="{AE2060B1-C72E-4559-9A06-915BDDE18F67}"/>
              </a:ext>
            </a:extLst>
          </p:cNvPr>
          <p:cNvSpPr txBox="1"/>
          <p:nvPr/>
        </p:nvSpPr>
        <p:spPr>
          <a:xfrm>
            <a:off x="291953" y="2903704"/>
            <a:ext cx="3730266" cy="140384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dirty="0">
                <a:ln>
                  <a:noFill/>
                </a:ln>
                <a:solidFill>
                  <a:srgbClr val="00FFFF"/>
                </a:solidFill>
                <a:effectLst/>
                <a:uLnTx/>
                <a:uFillTx/>
                <a:latin typeface="Graphik" panose="020B0503030202060203" pitchFamily="34" charset="0"/>
                <a:ea typeface="+mn-ea"/>
                <a:cs typeface="+mn-cs"/>
              </a:rPr>
              <a:t>DROP OFF AT ACCENTURE OFFICE &amp; PARK N GO :</a:t>
            </a:r>
          </a:p>
          <a:p>
            <a:pPr marR="0" lvl="0" algn="l" defTabSz="914400" rtl="0" eaLnBrk="1" fontAlgn="auto" latinLnBrk="0" hangingPunct="1">
              <a:lnSpc>
                <a:spcPct val="100000"/>
              </a:lnSpc>
              <a:spcBef>
                <a:spcPts val="0"/>
              </a:spcBef>
              <a:spcAft>
                <a:spcPts val="0"/>
              </a:spcAft>
              <a:buClrTx/>
              <a:buSzTx/>
              <a:tabLst/>
              <a:defRPr/>
            </a:pPr>
            <a:endParaRPr kumimoji="0" lang="en-US" sz="1100" b="1" i="0" u="none" strike="noStrike" kern="1200" cap="none" spc="0" normalizeH="0" baseline="0" noProof="0" dirty="0">
              <a:ln>
                <a:noFill/>
              </a:ln>
              <a:solidFill>
                <a:prstClr val="white"/>
              </a:solidFill>
              <a:effectLst/>
              <a:uLnTx/>
              <a:uFillTx/>
              <a:latin typeface="Graphik" panose="020B0503030202060203" pitchFamily="34" charset="0"/>
              <a:ea typeface="+mn-ea"/>
              <a:cs typeface="+mn-cs"/>
            </a:endParaRPr>
          </a:p>
          <a:p>
            <a:pPr marL="742950" lvl="1" indent="-285750">
              <a:lnSpc>
                <a:spcPct val="107000"/>
              </a:lnSpc>
              <a:buFont typeface="Wingdings" panose="05000000000000000000" pitchFamily="2" charset="2"/>
              <a:buChar char=""/>
            </a:pPr>
            <a:r>
              <a:rPr lang="en-US" sz="1200" dirty="0">
                <a:solidFill>
                  <a:schemeClr val="bg1"/>
                </a:solidFill>
                <a:effectLst/>
                <a:latin typeface="Graphik" panose="020B0503030202060203" pitchFamily="34" charset="0"/>
                <a:ea typeface="Calibri" panose="020F0502020204030204" pitchFamily="34" charset="0"/>
                <a:cs typeface="Calibri" panose="020F0502020204030204" pitchFamily="34" charset="0"/>
              </a:rPr>
              <a:t>Make sure that a </a:t>
            </a:r>
            <a:r>
              <a:rPr lang="en-US" sz="1200" b="1" u="sng" dirty="0">
                <a:solidFill>
                  <a:schemeClr val="bg1"/>
                </a:solidFill>
                <a:effectLst/>
                <a:latin typeface="Graphik" panose="020B0503030202060203" pitchFamily="34" charset="0"/>
                <a:ea typeface="Calibri" panose="020F0502020204030204" pitchFamily="34" charset="0"/>
                <a:cs typeface="Calibri" panose="020F0502020204030204" pitchFamily="34" charset="0"/>
                <a:hlinkClick r:id="rId2" tooltip="http://support.accenture.com/support_portal?id=iframe_catalog_request&amp;sys_id=dd084ad61309ba4099f8dbf18144b067">
                  <a:extLst>
                    <a:ext uri="{A12FA001-AC4F-418D-AE19-62706E023703}">
                      <ahyp:hlinkClr xmlns:ahyp="http://schemas.microsoft.com/office/drawing/2018/hyperlinkcolor" val="tx"/>
                    </a:ext>
                  </a:extLst>
                </a:hlinkClick>
              </a:rPr>
              <a:t>Return a PC</a:t>
            </a:r>
            <a:r>
              <a:rPr lang="en-US" sz="1200" b="1" dirty="0">
                <a:solidFill>
                  <a:schemeClr val="bg1"/>
                </a:solidFill>
                <a:effectLst/>
                <a:latin typeface="Graphik" panose="020B0503030202060203" pitchFamily="34" charset="0"/>
                <a:ea typeface="Calibri" panose="020F0502020204030204" pitchFamily="34" charset="0"/>
                <a:cs typeface="Calibri" panose="020F0502020204030204" pitchFamily="34" charset="0"/>
              </a:rPr>
              <a:t> </a:t>
            </a:r>
            <a:r>
              <a:rPr lang="en-US" sz="1200" dirty="0">
                <a:solidFill>
                  <a:schemeClr val="bg1"/>
                </a:solidFill>
                <a:effectLst/>
                <a:latin typeface="Graphik" panose="020B0503030202060203" pitchFamily="34" charset="0"/>
                <a:ea typeface="Calibri" panose="020F0502020204030204" pitchFamily="34" charset="0"/>
                <a:cs typeface="Calibri" panose="020F0502020204030204" pitchFamily="34" charset="0"/>
              </a:rPr>
              <a:t>ticket was logged before surrendering the asset/s.</a:t>
            </a:r>
            <a:endParaRPr lang="en-US" sz="1200" dirty="0">
              <a:solidFill>
                <a:schemeClr val="bg1"/>
              </a:solidFill>
              <a:effectLst/>
              <a:latin typeface="Graphik" panose="020B050303020206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sz="1200" dirty="0">
                <a:solidFill>
                  <a:schemeClr val="bg1"/>
                </a:solidFill>
                <a:effectLst/>
                <a:latin typeface="Graphik" panose="020B0503030202060203" pitchFamily="34" charset="0"/>
                <a:ea typeface="Calibri" panose="020F0502020204030204" pitchFamily="34" charset="0"/>
                <a:cs typeface="Calibri" panose="020F0502020204030204" pitchFamily="34" charset="0"/>
              </a:rPr>
              <a:t>Follow the RTV/RTO guidelines when returning the asset in the office. </a:t>
            </a:r>
            <a:endParaRPr kumimoji="0" lang="en-US" sz="1100" b="0" i="0" u="none" strike="noStrike" kern="1200" cap="none" spc="0" normalizeH="0" baseline="0" noProof="0" dirty="0">
              <a:ln>
                <a:noFill/>
              </a:ln>
              <a:solidFill>
                <a:prstClr val="white"/>
              </a:solidFill>
              <a:effectLst/>
              <a:uLnTx/>
              <a:uFillTx/>
              <a:latin typeface="Graphik" panose="020B0503030202060203" pitchFamily="34" charset="0"/>
              <a:ea typeface="+mn-ea"/>
              <a:cs typeface="+mn-cs"/>
            </a:endParaRPr>
          </a:p>
        </p:txBody>
      </p:sp>
      <p:sp>
        <p:nvSpPr>
          <p:cNvPr id="14" name="TextBox 13">
            <a:extLst>
              <a:ext uri="{FF2B5EF4-FFF2-40B4-BE49-F238E27FC236}">
                <a16:creationId xmlns:a16="http://schemas.microsoft.com/office/drawing/2014/main" id="{CFFC5E1F-34D7-4B28-9CD0-1CE94FEFDC2F}"/>
              </a:ext>
            </a:extLst>
          </p:cNvPr>
          <p:cNvSpPr txBox="1"/>
          <p:nvPr/>
        </p:nvSpPr>
        <p:spPr>
          <a:xfrm>
            <a:off x="301657" y="4839008"/>
            <a:ext cx="3791147" cy="1865704"/>
          </a:xfrm>
          <a:prstGeom prst="rect">
            <a:avLst/>
          </a:prstGeom>
          <a:noFill/>
        </p:spPr>
        <p:txBody>
          <a:bodyPr wrap="square">
            <a:spAutoFit/>
          </a:bodyPr>
          <a:lstStyle/>
          <a:p>
            <a:pPr marL="285750" marR="0" lvl="0" indent="-285750"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Assets Left in the office/</a:t>
            </a:r>
            <a:r>
              <a:rPr kumimoji="0" lang="en-US" sz="11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Returned directly to Project:</a:t>
            </a:r>
            <a:endParaRPr kumimoji="0" lang="en-US" sz="1100" b="0"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000" b="0" i="0"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Log a Service Now Ticket </a:t>
            </a:r>
            <a:r>
              <a:rPr lang="en-US" sz="1200" dirty="0">
                <a:solidFill>
                  <a:schemeClr val="bg1"/>
                </a:solidFill>
                <a:effectLst/>
                <a:latin typeface="Graphik" panose="020B0503030202060203" pitchFamily="34" charset="0"/>
                <a:ea typeface="Calibri" panose="020F0502020204030204" pitchFamily="34" charset="0"/>
              </a:rPr>
              <a:t>“</a:t>
            </a:r>
            <a:r>
              <a:rPr lang="en-US" sz="1200" b="1" u="sng" dirty="0">
                <a:solidFill>
                  <a:schemeClr val="bg1"/>
                </a:solidFill>
                <a:effectLst/>
                <a:latin typeface="Graphik" panose="020B0503030202060203" pitchFamily="34" charset="0"/>
                <a:ea typeface="Calibri" panose="020F0502020204030204" pitchFamily="34" charset="0"/>
                <a:cs typeface="Calibri" panose="020F0502020204030204" pitchFamily="34" charset="0"/>
                <a:hlinkClick r:id="rId3" tooltip="https://support.accenture.com/support_portal?id=iframe_catalog_request&amp;sys_id=ac7da7f6134d3600e24d30128144b0fe">
                  <a:extLst>
                    <a:ext uri="{A12FA001-AC4F-418D-AE19-62706E023703}">
                      <ahyp:hlinkClr xmlns:ahyp="http://schemas.microsoft.com/office/drawing/2018/hyperlinkcolor" val="tx"/>
                    </a:ext>
                  </a:extLst>
                </a:hlinkClick>
              </a:rPr>
              <a:t>Transfer of accountability</a:t>
            </a:r>
            <a:r>
              <a:rPr lang="en-US" sz="1200" dirty="0">
                <a:solidFill>
                  <a:schemeClr val="bg1"/>
                </a:solidFill>
                <a:effectLst/>
                <a:latin typeface="Graphik" panose="020B0503030202060203" pitchFamily="34" charset="0"/>
                <a:ea typeface="Calibri" panose="020F0502020204030204" pitchFamily="34" charset="0"/>
              </a:rPr>
              <a:t> or </a:t>
            </a:r>
            <a:r>
              <a:rPr lang="en-US" sz="1200" b="1" u="sng" dirty="0">
                <a:solidFill>
                  <a:schemeClr val="bg1"/>
                </a:solidFill>
                <a:effectLst/>
                <a:latin typeface="Graphik" panose="020B0503030202060203" pitchFamily="34" charset="0"/>
                <a:ea typeface="Calibri" panose="020F0502020204030204" pitchFamily="34" charset="0"/>
                <a:cs typeface="Calibri" panose="020F0502020204030204" pitchFamily="34" charset="0"/>
                <a:hlinkClick r:id="rId2" tooltip="http://support.accenture.com/support_portal?id=iframe_catalog_request&amp;sys_id=dd084ad61309ba4099f8dbf18144b067">
                  <a:extLst>
                    <a:ext uri="{A12FA001-AC4F-418D-AE19-62706E023703}">
                      <ahyp:hlinkClr xmlns:ahyp="http://schemas.microsoft.com/office/drawing/2018/hyperlinkcolor" val="tx"/>
                    </a:ext>
                  </a:extLst>
                </a:hlinkClick>
              </a:rPr>
              <a:t>Return a PC</a:t>
            </a:r>
            <a:r>
              <a:rPr lang="en-US" sz="1200" dirty="0">
                <a:solidFill>
                  <a:schemeClr val="bg1"/>
                </a:solidFill>
                <a:effectLst/>
                <a:latin typeface="Graphik" panose="020B0503030202060203" pitchFamily="34" charset="0"/>
                <a:ea typeface="Calibri" panose="020F0502020204030204" pitchFamily="34" charset="0"/>
              </a:rPr>
              <a:t>”</a:t>
            </a:r>
            <a:r>
              <a:rPr kumimoji="0" lang="en-US" sz="1000" b="0"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t>
            </a:r>
            <a:endParaRPr kumimoji="0" lang="en-US" sz="1000" b="0"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285750" marR="0" lvl="0" indent="-285750" defTabSz="914400" rtl="0" eaLnBrk="1" fontAlgn="auto" latinLnBrk="0" hangingPunct="1">
              <a:lnSpc>
                <a:spcPct val="107000"/>
              </a:lnSpc>
              <a:spcBef>
                <a:spcPts val="0"/>
              </a:spcBef>
              <a:spcAft>
                <a:spcPts val="800"/>
              </a:spcAft>
              <a:buClrTx/>
              <a:buSzTx/>
              <a:buFont typeface="Courier New" panose="02070309020205020404" pitchFamily="49" charset="0"/>
              <a:buChar char="o"/>
              <a:tabLst/>
              <a:defRPr/>
            </a:pPr>
            <a:endPar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endParaRPr>
          </a:p>
          <a:p>
            <a:pPr marL="285750" marR="0" lvl="0" indent="-285750" defTabSz="914400" rtl="0" eaLnBrk="1" fontAlgn="auto" latinLnBrk="0" hangingPunct="1">
              <a:lnSpc>
                <a:spcPct val="107000"/>
              </a:lnSpc>
              <a:spcBef>
                <a:spcPts val="0"/>
              </a:spcBef>
              <a:spcAft>
                <a:spcPts val="800"/>
              </a:spcAft>
              <a:buClrTx/>
              <a:buSzTx/>
              <a:buFont typeface="Courier New" panose="02070309020205020404" pitchFamily="49" charset="0"/>
              <a:buChar char="o"/>
              <a:tabLst/>
              <a:defRPr/>
            </a:pP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Project Owned Assets: (</a:t>
            </a:r>
            <a:r>
              <a:rPr kumimoji="0" lang="en-US" sz="1000" b="1" i="0" u="none" strike="noStrike" kern="1200" cap="none" spc="0" normalizeH="0" baseline="0" noProof="0" dirty="0" err="1">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Promate</a:t>
            </a: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t>
            </a:r>
            <a:r>
              <a:rPr kumimoji="0" lang="en-US" sz="1000" b="1" i="0" u="none" strike="noStrike" kern="1200" cap="none" spc="0" normalizeH="0" baseline="0" noProof="0" dirty="0" err="1">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Powerstation</a:t>
            </a: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t>
            </a:r>
            <a:r>
              <a:rPr kumimoji="0" lang="en-US" sz="1000" b="1" i="0" u="none" strike="noStrike" kern="1200" cap="none" spc="0" normalizeH="0" baseline="0" noProof="0" dirty="0" err="1">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Yubikey</a:t>
            </a: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Headset and </a:t>
            </a:r>
            <a:r>
              <a:rPr lang="en-US" sz="1000" b="1" dirty="0">
                <a:solidFill>
                  <a:prstClr val="white"/>
                </a:solidFill>
                <a:latin typeface="Graphik" panose="020B0503030202060203" pitchFamily="34" charset="0"/>
                <a:ea typeface="Calibri" panose="020F0502020204030204" pitchFamily="34" charset="0"/>
                <a:cs typeface="Calibri" panose="020F0502020204030204" pitchFamily="34" charset="0"/>
              </a:rPr>
              <a:t>peripherals</a:t>
            </a:r>
            <a:r>
              <a:rPr kumimoji="0" lang="en-US" sz="1000" b="1"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t>
            </a:r>
          </a:p>
          <a:p>
            <a:pPr marL="628650" lvl="1" indent="-171450">
              <a:lnSpc>
                <a:spcPct val="107000"/>
              </a:lnSpc>
              <a:spcAft>
                <a:spcPts val="800"/>
              </a:spcAft>
              <a:buFont typeface="Arial" panose="020B0604020202020204" pitchFamily="34" charset="0"/>
              <a:buChar char="•"/>
              <a:defRPr/>
            </a:pPr>
            <a:r>
              <a:rPr kumimoji="0" lang="en-US" sz="1000"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Calibri" panose="020F0502020204030204" pitchFamily="34" charset="0"/>
              </a:rPr>
              <a:t>For project owned assets, this should be returned directly to the project.</a:t>
            </a:r>
            <a:endParaRPr kumimoji="0" lang="en-US" sz="1000" b="0" i="0" u="none" strike="noStrike" kern="120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3692B42-EDC7-46F0-B1F1-94B0B1DE49F8}"/>
              </a:ext>
            </a:extLst>
          </p:cNvPr>
          <p:cNvSpPr txBox="1"/>
          <p:nvPr/>
        </p:nvSpPr>
        <p:spPr>
          <a:xfrm>
            <a:off x="291953" y="4406954"/>
            <a:ext cx="304485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raphik" panose="020B0503030202060203" pitchFamily="34" charset="0"/>
                <a:ea typeface="+mn-ea"/>
                <a:cs typeface="+mn-cs"/>
              </a:rPr>
              <a:t>REMINDERS:</a:t>
            </a:r>
          </a:p>
        </p:txBody>
      </p:sp>
      <p:sp>
        <p:nvSpPr>
          <p:cNvPr id="16" name="TextBox 15">
            <a:extLst>
              <a:ext uri="{FF2B5EF4-FFF2-40B4-BE49-F238E27FC236}">
                <a16:creationId xmlns:a16="http://schemas.microsoft.com/office/drawing/2014/main" id="{9D9CC84D-D78B-4561-B216-5EC0F63DF51A}"/>
              </a:ext>
            </a:extLst>
          </p:cNvPr>
          <p:cNvSpPr txBox="1"/>
          <p:nvPr/>
        </p:nvSpPr>
        <p:spPr>
          <a:xfrm>
            <a:off x="4555515" y="868494"/>
            <a:ext cx="36905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Graphik" panose="020B0503030202060203" pitchFamily="34" charset="0"/>
                <a:ea typeface="+mn-ea"/>
                <a:cs typeface="+mn-cs"/>
              </a:rPr>
              <a:t>MOBILE SUPPORT PHONE</a:t>
            </a:r>
          </a:p>
        </p:txBody>
      </p:sp>
      <p:sp>
        <p:nvSpPr>
          <p:cNvPr id="17" name="TextBox 16">
            <a:extLst>
              <a:ext uri="{FF2B5EF4-FFF2-40B4-BE49-F238E27FC236}">
                <a16:creationId xmlns:a16="http://schemas.microsoft.com/office/drawing/2014/main" id="{AE1790A1-CCEC-475E-A35D-5FCE74394989}"/>
              </a:ext>
            </a:extLst>
          </p:cNvPr>
          <p:cNvSpPr txBox="1"/>
          <p:nvPr/>
        </p:nvSpPr>
        <p:spPr>
          <a:xfrm>
            <a:off x="4622473" y="1321009"/>
            <a:ext cx="285553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6282A"/>
                </a:solidFill>
                <a:effectLst/>
                <a:uLnTx/>
                <a:uFillTx/>
                <a:latin typeface="Graphik" panose="020B0503030202060203" pitchFamily="34" charset="0"/>
                <a:ea typeface="Times New Roman" panose="02020603050405020304" pitchFamily="18" charset="0"/>
                <a:cs typeface="+mn-cs"/>
              </a:rPr>
              <a:t>Log a ticket using  </a:t>
            </a:r>
            <a:r>
              <a:rPr kumimoji="0" lang="en-US" sz="1100" b="0" i="0" u="none" strike="noStrike" kern="1200" cap="none" spc="0" normalizeH="0" baseline="0" noProof="0" dirty="0">
                <a:ln>
                  <a:noFill/>
                </a:ln>
                <a:solidFill>
                  <a:srgbClr val="0000FF"/>
                </a:solidFill>
                <a:effectLst/>
                <a:uLnTx/>
                <a:uFillTx/>
                <a:latin typeface="Graphik" panose="020B0503030202060203" pitchFamily="34" charset="0"/>
                <a:ea typeface="Times New Roman" panose="02020603050405020304" pitchFamily="18" charset="0"/>
                <a:cs typeface="Calibri" panose="020F0502020204030204" pitchFamily="34" charset="0"/>
                <a:hlinkClick r:id="rId4"/>
              </a:rPr>
              <a:t>ServiceNow</a:t>
            </a:r>
            <a:r>
              <a:rPr kumimoji="0" lang="en-US" sz="1100" b="0" i="0" u="none" strike="noStrike" kern="1200" cap="none" spc="0" normalizeH="0" baseline="0" noProof="0" dirty="0">
                <a:ln>
                  <a:noFill/>
                </a:ln>
                <a:solidFill>
                  <a:srgbClr val="26282A"/>
                </a:solidFill>
                <a:effectLst/>
                <a:uLnTx/>
                <a:uFillTx/>
                <a:latin typeface="Graphik" panose="020B0503030202060203" pitchFamily="34" charset="0"/>
                <a:ea typeface="Times New Roman" panose="02020603050405020304" pitchFamily="18" charset="0"/>
                <a:cs typeface="+mn-cs"/>
              </a:rPr>
              <a:t>. Type of request will be project discretion</a:t>
            </a: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mn-ea"/>
              <a:cs typeface="+mn-cs"/>
            </a:endParaRPr>
          </a:p>
        </p:txBody>
      </p:sp>
      <p:sp>
        <p:nvSpPr>
          <p:cNvPr id="18" name="TextBox 17">
            <a:extLst>
              <a:ext uri="{FF2B5EF4-FFF2-40B4-BE49-F238E27FC236}">
                <a16:creationId xmlns:a16="http://schemas.microsoft.com/office/drawing/2014/main" id="{E08EE505-99A9-4241-8E6F-0C2BBED04B15}"/>
              </a:ext>
            </a:extLst>
          </p:cNvPr>
          <p:cNvSpPr txBox="1"/>
          <p:nvPr/>
        </p:nvSpPr>
        <p:spPr>
          <a:xfrm>
            <a:off x="4366181" y="1916321"/>
            <a:ext cx="3619109" cy="2084866"/>
          </a:xfrm>
          <a:prstGeom prst="rect">
            <a:avLst/>
          </a:prstGeom>
          <a:noFill/>
        </p:spPr>
        <p:txBody>
          <a:bodyPr wrap="square">
            <a:spAutoFit/>
          </a:bodyPr>
          <a:lstStyle/>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100" b="1" i="0" u="none" strike="noStrike" kern="1200" cap="none" spc="0" normalizeH="0" baseline="0" noProof="0" dirty="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rPr>
              <a:t>Transfer of accountability</a:t>
            </a:r>
          </a:p>
          <a:p>
            <a:pPr marL="685800" marR="0" lvl="1"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100" b="0" i="0" u="none" strike="noStrike" kern="1200" cap="none" spc="0" normalizeH="0" baseline="0" noProof="0" dirty="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Handover of Physical device to the new owner should be arranged by the project</a:t>
            </a:r>
          </a:p>
          <a:p>
            <a:pPr marL="1143000" marR="0" lvl="2"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100" b="1" i="0" u="none" strike="noStrike" kern="1200" cap="none" spc="0" normalizeH="0" baseline="0" noProof="0" dirty="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rPr>
              <a:t>Termination</a:t>
            </a:r>
            <a:endParaRPr kumimoji="0" lang="en-US" sz="1100" b="1"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285750" marR="0" lvl="0" indent="-28575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914400" algn="l"/>
              </a:tabLst>
              <a:defRPr/>
            </a:pPr>
            <a:r>
              <a:rPr kumimoji="0" lang="en-US" sz="1100" b="0" i="0" u="none" strike="noStrike" kern="1200" cap="none" spc="0" normalizeH="0" baseline="0" noProof="0" dirty="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If w/in contract period: </a:t>
            </a: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100" b="0" i="0" u="none" strike="noStrike" kern="1200" cap="none" spc="0" normalizeH="0" baseline="0" noProof="0" dirty="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Pre – Termination Fee is chargeable to your SAP Number/last pay, WBS is needed only for reclassification of charges.</a:t>
            </a: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9BAF4BE-1082-4FE4-8A8B-3C1E5A335F2A}"/>
              </a:ext>
            </a:extLst>
          </p:cNvPr>
          <p:cNvSpPr txBox="1"/>
          <p:nvPr/>
        </p:nvSpPr>
        <p:spPr>
          <a:xfrm>
            <a:off x="4773711" y="3973749"/>
            <a:ext cx="37846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Graphik" panose="020B0503030202060203" pitchFamily="34" charset="0"/>
                <a:ea typeface="+mn-ea"/>
                <a:cs typeface="+mn-cs"/>
              </a:rPr>
              <a:t>POCKET WI-FI</a:t>
            </a:r>
          </a:p>
        </p:txBody>
      </p:sp>
      <p:sp>
        <p:nvSpPr>
          <p:cNvPr id="20" name="TextBox 19">
            <a:extLst>
              <a:ext uri="{FF2B5EF4-FFF2-40B4-BE49-F238E27FC236}">
                <a16:creationId xmlns:a16="http://schemas.microsoft.com/office/drawing/2014/main" id="{9362EE2A-05E5-41D4-B6D3-B8CAF8AE0563}"/>
              </a:ext>
            </a:extLst>
          </p:cNvPr>
          <p:cNvSpPr txBox="1"/>
          <p:nvPr/>
        </p:nvSpPr>
        <p:spPr>
          <a:xfrm>
            <a:off x="4261699" y="4388809"/>
            <a:ext cx="3682543" cy="2438681"/>
          </a:xfrm>
          <a:prstGeom prst="rect">
            <a:avLst/>
          </a:prstGeom>
          <a:noFill/>
        </p:spPr>
        <p:txBody>
          <a:bodyPr wrap="square">
            <a:spAutoFit/>
          </a:bodyPr>
          <a:lstStyle/>
          <a:p>
            <a:pPr marL="0" marR="0" lvl="0" indent="0" algn="l" defTabSz="914400" rtl="0" eaLnBrk="1" fontAlgn="ctr" latinLnBrk="0" hangingPunct="1">
              <a:lnSpc>
                <a:spcPct val="107000"/>
              </a:lnSpc>
              <a:spcBef>
                <a:spcPts val="0"/>
              </a:spcBef>
              <a:spcAft>
                <a:spcPts val="0"/>
              </a:spcAft>
              <a:buClrTx/>
              <a:buSzPts val="1000"/>
              <a:buFontTx/>
              <a:buNone/>
              <a:tabLst>
                <a:tab pos="457200" algn="l"/>
              </a:tabLst>
              <a:defRPr/>
            </a:pPr>
            <a:r>
              <a:rPr kumimoji="0" lang="en-US" sz="10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Calibri" panose="020F0502020204030204" pitchFamily="34" charset="0"/>
              </a:rPr>
              <a:t>Log the request via </a:t>
            </a:r>
            <a:r>
              <a:rPr kumimoji="0" lang="en-US" sz="1000" b="0" i="0" u="none" strike="noStrike" kern="1200" cap="none" spc="0" normalizeH="0" baseline="0" noProof="0" err="1">
                <a:ln>
                  <a:noFill/>
                </a:ln>
                <a:solidFill>
                  <a:prstClr val="black"/>
                </a:solidFill>
                <a:effectLst/>
                <a:uLnTx/>
                <a:uFillTx/>
                <a:latin typeface="Graphik" panose="020B0503030202060203" pitchFamily="34" charset="0"/>
                <a:ea typeface="Calibri" panose="020F0502020204030204" pitchFamily="34" charset="0"/>
                <a:cs typeface="Calibri" panose="020F0502020204030204" pitchFamily="34" charset="0"/>
              </a:rPr>
              <a:t>Sharepoint</a:t>
            </a:r>
            <a:r>
              <a:rPr kumimoji="0" lang="en-US" sz="10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Calibri" panose="020F0502020204030204" pitchFamily="34" charset="0"/>
              </a:rPr>
              <a:t> site. Type of request will be project discretion and ensure approval is secured from your Project Manager</a:t>
            </a:r>
            <a:endParaRPr kumimoji="0" lang="en-US" sz="1000" b="1" i="0" u="none" strike="noStrike" kern="1200" cap="none" spc="0" normalizeH="0" baseline="0" noProof="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endParaRPr kumimoji="0" lang="en-US" sz="1000" b="1" i="0" u="none" strike="noStrike" kern="1200" cap="none" spc="0" normalizeH="0" baseline="0" noProof="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000" b="1" i="0" u="none" strike="noStrike" kern="1200" cap="none" spc="0" normalizeH="0" baseline="0" noProof="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rPr>
              <a:t>Transfer of accountability</a:t>
            </a:r>
          </a:p>
          <a:p>
            <a:pPr marL="685800" marR="0" lvl="1"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000" b="0" i="0" u="none" strike="noStrike" kern="1200" cap="none" spc="0" normalizeH="0" baseline="0" noProof="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Handover of Physical device to the new owner should be arranged by the project</a:t>
            </a:r>
          </a:p>
          <a:p>
            <a:pPr marL="1143000" marR="0" lvl="2"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endParaRPr kumimoji="0" lang="en-US" sz="10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000" b="1" i="0" u="none" strike="noStrike" kern="1200" cap="none" spc="0" normalizeH="0" baseline="0" noProof="0">
                <a:ln>
                  <a:noFill/>
                </a:ln>
                <a:solidFill>
                  <a:srgbClr val="000000"/>
                </a:solidFill>
                <a:effectLst/>
                <a:uLnTx/>
                <a:uFillTx/>
                <a:latin typeface="Graphik" panose="020B0503030202060203" pitchFamily="34" charset="0"/>
                <a:ea typeface="Times New Roman" panose="02020603050405020304" pitchFamily="18" charset="0"/>
                <a:cs typeface="Calibri" panose="020F0502020204030204" pitchFamily="34" charset="0"/>
              </a:rPr>
              <a:t>Termination</a:t>
            </a:r>
            <a:endParaRPr kumimoji="0" lang="en-US" sz="1000" b="1"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285750" marR="0" lvl="0" indent="-28575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914400" algn="l"/>
              </a:tabLst>
              <a:defRPr/>
            </a:pPr>
            <a:r>
              <a:rPr kumimoji="0" lang="en-US" sz="1100" b="0" i="0" u="none" strike="noStrike" kern="1200" cap="none" spc="0" normalizeH="0" baseline="0" noProof="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If w/in contract period: </a:t>
            </a:r>
            <a:endParaRPr kumimoji="0" lang="en-US" sz="11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algn="l" defTabSz="914400" rtl="0" eaLnBrk="1" fontAlgn="ctr"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050" b="0" i="0" u="none" strike="noStrike" kern="1200" cap="none" spc="0" normalizeH="0" baseline="0" noProof="0">
                <a:ln>
                  <a:noFill/>
                </a:ln>
                <a:solidFill>
                  <a:srgbClr val="26282A"/>
                </a:solidFill>
                <a:effectLst/>
                <a:uLnTx/>
                <a:uFillTx/>
                <a:latin typeface="Graphik" panose="020B0503030202060203" pitchFamily="34" charset="0"/>
                <a:ea typeface="Times New Roman" panose="02020603050405020304" pitchFamily="18" charset="0"/>
                <a:cs typeface="Calibri" panose="020F0502020204030204" pitchFamily="34" charset="0"/>
              </a:rPr>
              <a:t>Pre – Termination Fee is chargeable to your SAP Number/last pay, WBS is needed only for reclassification of charges.</a:t>
            </a:r>
            <a:endParaRPr kumimoji="0" lang="en-US" sz="11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endParaRPr kumimoji="0" lang="en-US" sz="1000" b="0" i="0" u="none" strike="noStrike" kern="1200" cap="none" spc="0" normalizeH="0" baseline="0" noProof="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CEA58360-BC09-4783-9F96-0AF399C886DE}"/>
              </a:ext>
            </a:extLst>
          </p:cNvPr>
          <p:cNvSpPr txBox="1"/>
          <p:nvPr/>
        </p:nvSpPr>
        <p:spPr>
          <a:xfrm>
            <a:off x="8923650" y="888405"/>
            <a:ext cx="2055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raphik" panose="020B0503030202060203" pitchFamily="34" charset="0"/>
                <a:ea typeface="+mn-ea"/>
                <a:cs typeface="+mn-cs"/>
              </a:rPr>
              <a:t>FIBER/DSL</a:t>
            </a:r>
          </a:p>
        </p:txBody>
      </p:sp>
      <p:sp>
        <p:nvSpPr>
          <p:cNvPr id="22" name="TextBox 21">
            <a:extLst>
              <a:ext uri="{FF2B5EF4-FFF2-40B4-BE49-F238E27FC236}">
                <a16:creationId xmlns:a16="http://schemas.microsoft.com/office/drawing/2014/main" id="{060E1E36-B56F-43F2-948E-043346D16907}"/>
              </a:ext>
            </a:extLst>
          </p:cNvPr>
          <p:cNvSpPr txBox="1"/>
          <p:nvPr/>
        </p:nvSpPr>
        <p:spPr>
          <a:xfrm>
            <a:off x="8220173" y="1536957"/>
            <a:ext cx="3707876"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mn-cs"/>
              </a:rPr>
              <a:t>Termination </a:t>
            </a:r>
            <a:r>
              <a:rPr kumimoji="0" lang="en-US" sz="1100"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mn-cs"/>
              </a:rPr>
              <a:t>is the Only option for those Leavers with DSL Fiber Accountability. Transfer of Corporate fiber line to personal is not allowed since there are difference between the corporate offering and consumer lines</a:t>
            </a:r>
            <a:endParaRPr kumimoji="0" lang="en-US" sz="1100" b="0" i="0" u="none" strike="noStrike" kern="1200" cap="none" spc="0" normalizeH="0" baseline="0" noProof="0" dirty="0">
              <a:ln>
                <a:noFill/>
              </a:ln>
              <a:solidFill>
                <a:prstClr val="white"/>
              </a:solidFill>
              <a:effectLst/>
              <a:uLnTx/>
              <a:uFillTx/>
              <a:latin typeface="Graphik" panose="020B0503030202060203" pitchFamily="34" charset="0"/>
              <a:ea typeface="+mn-ea"/>
              <a:cs typeface="+mn-cs"/>
            </a:endParaRPr>
          </a:p>
        </p:txBody>
      </p:sp>
      <p:sp>
        <p:nvSpPr>
          <p:cNvPr id="24" name="TextBox 23">
            <a:extLst>
              <a:ext uri="{FF2B5EF4-FFF2-40B4-BE49-F238E27FC236}">
                <a16:creationId xmlns:a16="http://schemas.microsoft.com/office/drawing/2014/main" id="{94683A16-5B03-4BF8-8765-7D77C5BC8C01}"/>
              </a:ext>
            </a:extLst>
          </p:cNvPr>
          <p:cNvSpPr txBox="1"/>
          <p:nvPr/>
        </p:nvSpPr>
        <p:spPr>
          <a:xfrm>
            <a:off x="8220173" y="2502568"/>
            <a:ext cx="3535836" cy="273473"/>
          </a:xfrm>
          <a:prstGeom prst="rect">
            <a:avLst/>
          </a:prstGeom>
          <a:noFill/>
        </p:spPr>
        <p:txBody>
          <a:bodyPr wrap="square">
            <a:spAutoFit/>
          </a:bodyPr>
          <a:lstStyle/>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Calibri" panose="020F0502020204030204" pitchFamily="34" charset="0"/>
              </a:rPr>
              <a:t>Log a Termination ticket using </a:t>
            </a:r>
            <a:r>
              <a:rPr kumimoji="0" lang="en-US" sz="1100" b="0" i="0" u="sng" strike="noStrike" kern="1200" cap="none" spc="0" normalizeH="0" baseline="0" noProof="0" dirty="0">
                <a:ln>
                  <a:noFill/>
                </a:ln>
                <a:solidFill>
                  <a:srgbClr val="0000FF"/>
                </a:solidFill>
                <a:effectLst/>
                <a:uLnTx/>
                <a:uFillTx/>
                <a:latin typeface="Graphik" panose="020B0503030202060203" pitchFamily="34" charset="0"/>
                <a:ea typeface="Times New Roman" panose="02020603050405020304" pitchFamily="18" charset="0"/>
                <a:cs typeface="Calibri" panose="020F0502020204030204" pitchFamily="34" charset="0"/>
                <a:hlinkClick r:id="rId5"/>
              </a:rPr>
              <a:t>ServiceNow</a:t>
            </a:r>
            <a:endParaRPr kumimoji="0" lang="en-US" sz="1100" b="0" i="0" u="none" strike="noStrike" kern="1200" cap="none" spc="0" normalizeH="0" baseline="0" noProof="0" dirty="0">
              <a:ln>
                <a:noFill/>
              </a:ln>
              <a:solidFill>
                <a:prstClr val="black"/>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894ED3C2-D805-4D4D-A63C-7DC1E02AF81B}"/>
              </a:ext>
            </a:extLst>
          </p:cNvPr>
          <p:cNvSpPr txBox="1"/>
          <p:nvPr/>
        </p:nvSpPr>
        <p:spPr>
          <a:xfrm>
            <a:off x="8220173" y="2735434"/>
            <a:ext cx="3674492" cy="2976649"/>
          </a:xfrm>
          <a:prstGeom prst="rect">
            <a:avLst/>
          </a:prstGeom>
          <a:noFill/>
        </p:spPr>
        <p:txBody>
          <a:bodyPr wrap="square">
            <a:spAutoFit/>
          </a:bodyPr>
          <a:lstStyle/>
          <a:p>
            <a:pPr marL="342900" marR="0" lvl="0" indent="-342900" algn="l" defTabSz="914400" rtl="0" eaLnBrk="1" fontAlgn="ctr" latinLnBrk="0" hangingPunct="1">
              <a:lnSpc>
                <a:spcPct val="107000"/>
              </a:lnSpc>
              <a:spcBef>
                <a:spcPts val="0"/>
              </a:spcBef>
              <a:spcAft>
                <a:spcPts val="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If the account still within contract it has a corresponding Pre termination fee.</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457200" marR="0" lvl="0" indent="0" algn="l" defTabSz="914400" rtl="0" eaLnBrk="1" fontAlgn="ctr" latinLnBrk="0" hangingPunct="1">
              <a:lnSpc>
                <a:spcPct val="107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There are options in terms of who will be shouldering the pre-termination cost as it is project’s decision</a:t>
            </a:r>
          </a:p>
          <a:p>
            <a:pPr marL="457200" marR="0" lvl="0" indent="0" algn="l" defTabSz="914400" rtl="0" eaLnBrk="1" fontAlgn="ctr" latinLnBrk="0" hangingPunct="1">
              <a:lnSpc>
                <a:spcPct val="107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Full pre-termination fee will be </a:t>
            </a:r>
            <a:r>
              <a:rPr kumimoji="0" lang="en-US" sz="1100" b="1"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charged to the </a:t>
            </a:r>
            <a:r>
              <a:rPr kumimoji="0" lang="en-US" sz="1100" b="1" i="0" u="none" strike="noStrike" kern="1200" cap="none" spc="0" normalizeH="0" baseline="0" noProof="0" err="1">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resignee</a:t>
            </a:r>
            <a:r>
              <a:rPr kumimoji="0" lang="en-US" sz="1100" b="1"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t>
            </a:r>
          </a:p>
          <a:p>
            <a:pPr marL="685800" marR="0" lvl="1" indent="-228600" algn="l" defTabSz="914400" rtl="0" eaLnBrk="1" fontAlgn="auto"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Full pre-termination fee </a:t>
            </a:r>
            <a:r>
              <a:rPr kumimoji="0" lang="en-US" sz="1100" b="1"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will be shouldered by the project. </a:t>
            </a: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This will require Project WBS. </a:t>
            </a:r>
          </a:p>
          <a:p>
            <a:pPr marL="685800" marR="0" lvl="1" indent="-228600" algn="l" defTabSz="914400" rtl="0" eaLnBrk="1" fontAlgn="auto"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0"/>
              </a:spcBef>
              <a:spcAft>
                <a:spcPts val="0"/>
              </a:spcAft>
              <a:buClrTx/>
              <a:buSzPts val="1000"/>
              <a:buFont typeface="Courier New" panose="02070309020205020404" pitchFamily="49" charset="0"/>
              <a:buChar char="o"/>
              <a:tabLst>
                <a:tab pos="1371600" algn="l"/>
              </a:tabLst>
              <a:defRPr/>
            </a:pP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The pre-termination fee can be </a:t>
            </a:r>
            <a:r>
              <a:rPr kumimoji="0" lang="en-US" sz="1100" b="1"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split between the </a:t>
            </a:r>
            <a:r>
              <a:rPr kumimoji="0" lang="en-US" sz="1100" b="1" i="0" u="none" strike="noStrike" kern="1200" cap="none" spc="0" normalizeH="0" baseline="0" noProof="0" err="1">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resignee</a:t>
            </a:r>
            <a:r>
              <a:rPr kumimoji="0" lang="en-US" sz="1100" b="1"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and the project</a:t>
            </a:r>
            <a:r>
              <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 This will require Project WBS. </a:t>
            </a:r>
            <a:endParaRPr kumimoji="0" lang="en-US" sz="1100" b="0" i="0" u="none" strike="noStrike" kern="1200" cap="none" spc="0" normalizeH="0" baseline="0" noProof="0">
              <a:ln>
                <a:noFill/>
              </a:ln>
              <a:solidFill>
                <a:prstClr val="white"/>
              </a:solidFill>
              <a:effectLst/>
              <a:uLnTx/>
              <a:uFillTx/>
              <a:latin typeface="Graphik" panose="020B0503030202060203" pitchFamily="34" charset="0"/>
              <a:ea typeface="Calibri" panose="020F0502020204030204" pitchFamily="34" charset="0"/>
              <a:cs typeface="Times New Roman" panose="02020603050405020304" pitchFamily="18" charset="0"/>
            </a:endParaRPr>
          </a:p>
        </p:txBody>
      </p:sp>
      <p:pic>
        <p:nvPicPr>
          <p:cNvPr id="26" name="Graphic 25" descr="Internet outline">
            <a:extLst>
              <a:ext uri="{FF2B5EF4-FFF2-40B4-BE49-F238E27FC236}">
                <a16:creationId xmlns:a16="http://schemas.microsoft.com/office/drawing/2014/main" id="{FAA0ECCE-EED4-41E9-A605-CD72ECB693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364" y="826989"/>
            <a:ext cx="643201" cy="643201"/>
          </a:xfrm>
          <a:prstGeom prst="rect">
            <a:avLst/>
          </a:prstGeom>
        </p:spPr>
      </p:pic>
      <p:pic>
        <p:nvPicPr>
          <p:cNvPr id="27" name="Graphic 26" descr="Smart Phone with solid fill">
            <a:extLst>
              <a:ext uri="{FF2B5EF4-FFF2-40B4-BE49-F238E27FC236}">
                <a16:creationId xmlns:a16="http://schemas.microsoft.com/office/drawing/2014/main" id="{A657CD9C-B04A-4296-8A85-B81D8EE43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0511" y="966915"/>
            <a:ext cx="643200" cy="643200"/>
          </a:xfrm>
          <a:prstGeom prst="rect">
            <a:avLst/>
          </a:prstGeom>
        </p:spPr>
      </p:pic>
      <p:pic>
        <p:nvPicPr>
          <p:cNvPr id="28" name="Graphic 27" descr="Wireless router with solid fill">
            <a:extLst>
              <a:ext uri="{FF2B5EF4-FFF2-40B4-BE49-F238E27FC236}">
                <a16:creationId xmlns:a16="http://schemas.microsoft.com/office/drawing/2014/main" id="{22424691-BE6E-4A3C-B165-916C8DC214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61699" y="3831968"/>
            <a:ext cx="550053" cy="550053"/>
          </a:xfrm>
          <a:prstGeom prst="rect">
            <a:avLst/>
          </a:prstGeom>
        </p:spPr>
      </p:pic>
      <p:pic>
        <p:nvPicPr>
          <p:cNvPr id="29" name="Graphic 28" descr="Work from home Wi-Fi with solid fill">
            <a:extLst>
              <a:ext uri="{FF2B5EF4-FFF2-40B4-BE49-F238E27FC236}">
                <a16:creationId xmlns:a16="http://schemas.microsoft.com/office/drawing/2014/main" id="{0782B928-78B4-437D-AC58-E6BF24D637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5919" y="914368"/>
            <a:ext cx="631985" cy="631985"/>
          </a:xfrm>
          <a:prstGeom prst="rect">
            <a:avLst/>
          </a:prstGeom>
        </p:spPr>
      </p:pic>
    </p:spTree>
    <p:extLst>
      <p:ext uri="{BB962C8B-B14F-4D97-AF65-F5344CB8AC3E}">
        <p14:creationId xmlns:p14="http://schemas.microsoft.com/office/powerpoint/2010/main" val="219855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ATTACHMENTS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aphicFrame>
        <p:nvGraphicFramePr>
          <p:cNvPr id="11" name="Table 10">
            <a:extLst>
              <a:ext uri="{FF2B5EF4-FFF2-40B4-BE49-F238E27FC236}">
                <a16:creationId xmlns:a16="http://schemas.microsoft.com/office/drawing/2014/main" id="{A2ED921E-18F9-4393-BA9E-2DB672B81F0F}"/>
              </a:ext>
            </a:extLst>
          </p:cNvPr>
          <p:cNvGraphicFramePr>
            <a:graphicFrameLocks noGrp="1"/>
          </p:cNvGraphicFramePr>
          <p:nvPr>
            <p:extLst>
              <p:ext uri="{D42A27DB-BD31-4B8C-83A1-F6EECF244321}">
                <p14:modId xmlns:p14="http://schemas.microsoft.com/office/powerpoint/2010/main" val="3650284973"/>
              </p:ext>
            </p:extLst>
          </p:nvPr>
        </p:nvGraphicFramePr>
        <p:xfrm>
          <a:off x="380998" y="952499"/>
          <a:ext cx="10996915" cy="5721090"/>
        </p:xfrm>
        <a:graphic>
          <a:graphicData uri="http://schemas.openxmlformats.org/drawingml/2006/table">
            <a:tbl>
              <a:tblPr/>
              <a:tblGrid>
                <a:gridCol w="1700232">
                  <a:extLst>
                    <a:ext uri="{9D8B030D-6E8A-4147-A177-3AD203B41FA5}">
                      <a16:colId xmlns:a16="http://schemas.microsoft.com/office/drawing/2014/main" val="551718071"/>
                    </a:ext>
                  </a:extLst>
                </a:gridCol>
                <a:gridCol w="2324170">
                  <a:extLst>
                    <a:ext uri="{9D8B030D-6E8A-4147-A177-3AD203B41FA5}">
                      <a16:colId xmlns:a16="http://schemas.microsoft.com/office/drawing/2014/main" val="200713218"/>
                    </a:ext>
                  </a:extLst>
                </a:gridCol>
                <a:gridCol w="2324170">
                  <a:extLst>
                    <a:ext uri="{9D8B030D-6E8A-4147-A177-3AD203B41FA5}">
                      <a16:colId xmlns:a16="http://schemas.microsoft.com/office/drawing/2014/main" val="4059852258"/>
                    </a:ext>
                  </a:extLst>
                </a:gridCol>
                <a:gridCol w="4648343">
                  <a:extLst>
                    <a:ext uri="{9D8B030D-6E8A-4147-A177-3AD203B41FA5}">
                      <a16:colId xmlns:a16="http://schemas.microsoft.com/office/drawing/2014/main" val="3671462454"/>
                    </a:ext>
                  </a:extLst>
                </a:gridCol>
              </a:tblGrid>
              <a:tr h="165362">
                <a:tc gridSpan="4">
                  <a:txBody>
                    <a:bodyPr/>
                    <a:lstStyle/>
                    <a:p>
                      <a:pPr algn="ctr" fontAlgn="ctr"/>
                      <a:r>
                        <a:rPr lang="en-US" sz="1200" b="1" i="0" u="none" strike="noStrike" dirty="0">
                          <a:solidFill>
                            <a:srgbClr val="FFFFFF"/>
                          </a:solidFill>
                          <a:effectLst/>
                          <a:latin typeface="Calibri" panose="020F0502020204030204" pitchFamily="34" charset="0"/>
                        </a:rPr>
                        <a:t>Accenture </a:t>
                      </a:r>
                    </a:p>
                  </a:txBody>
                  <a:tcPr marL="4710" marR="4710" marT="4710" marB="0" anchor="ctr">
                    <a:lnL>
                      <a:noFill/>
                    </a:lnL>
                    <a:lnR>
                      <a:noFill/>
                    </a:lnR>
                    <a:lnT>
                      <a:noFill/>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3973990"/>
                  </a:ext>
                </a:extLst>
              </a:tr>
              <a:tr h="326572">
                <a:tc>
                  <a:txBody>
                    <a:bodyPr/>
                    <a:lstStyle/>
                    <a:p>
                      <a:pPr algn="ctr" fontAlgn="ctr"/>
                      <a:r>
                        <a:rPr lang="en-US" sz="1200" b="1" i="0" u="none" strike="noStrike" dirty="0">
                          <a:solidFill>
                            <a:srgbClr val="FFFFFF"/>
                          </a:solidFill>
                          <a:effectLst/>
                          <a:latin typeface="Calibri" panose="020F0502020204030204" pitchFamily="34" charset="0"/>
                        </a:rPr>
                        <a:t>Clearance Completion (Day of the month). </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Final Pay Release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SPF Release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E.G.</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extLst>
                  <a:ext uri="{0D108BD9-81ED-4DB2-BD59-A6C34878D82A}">
                    <a16:rowId xmlns:a16="http://schemas.microsoft.com/office/drawing/2014/main" val="886513152"/>
                  </a:ext>
                </a:extLst>
              </a:tr>
              <a:tr h="648993">
                <a:tc>
                  <a:txBody>
                    <a:bodyPr/>
                    <a:lstStyle/>
                    <a:p>
                      <a:pPr algn="ctr" fontAlgn="ctr"/>
                      <a:r>
                        <a:rPr lang="en-US" sz="1200" b="0" i="0" u="none" strike="noStrike" dirty="0">
                          <a:solidFill>
                            <a:srgbClr val="000000"/>
                          </a:solidFill>
                          <a:effectLst/>
                          <a:latin typeface="Calibri" panose="020F0502020204030204" pitchFamily="34" charset="0"/>
                        </a:rPr>
                        <a:t>1-12</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30th</a:t>
                      </a:r>
                      <a:r>
                        <a:rPr lang="en-US" sz="1200" b="0" i="0" u="none" strike="noStrike">
                          <a:solidFill>
                            <a:srgbClr val="000000"/>
                          </a:solidFill>
                          <a:effectLst/>
                          <a:latin typeface="Calibri" panose="020F0502020204030204" pitchFamily="34" charset="0"/>
                        </a:rPr>
                        <a:t> day of the </a:t>
                      </a:r>
                      <a:r>
                        <a:rPr lang="en-US" sz="1200" b="1" i="0" u="none" strike="noStrike">
                          <a:solidFill>
                            <a:srgbClr val="000000"/>
                          </a:solidFill>
                          <a:effectLst/>
                          <a:latin typeface="Calibri" panose="020F0502020204030204" pitchFamily="34" charset="0"/>
                        </a:rPr>
                        <a:t>month</a:t>
                      </a:r>
                      <a:r>
                        <a:rPr lang="en-US" sz="1200" b="0" i="0" u="none" strike="noStrike">
                          <a:solidFill>
                            <a:srgbClr val="000000"/>
                          </a:solidFill>
                          <a:effectLst/>
                          <a:latin typeface="Calibri" panose="020F0502020204030204" pitchFamily="34" charset="0"/>
                        </a:rPr>
                        <a:t> of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8th</a:t>
                      </a:r>
                      <a:r>
                        <a:rPr lang="en-US" sz="1200" b="0" i="0" u="none" strike="noStrike">
                          <a:solidFill>
                            <a:srgbClr val="000000"/>
                          </a:solidFill>
                          <a:effectLst/>
                          <a:latin typeface="Calibri" panose="020F0502020204030204" pitchFamily="34" charset="0"/>
                        </a:rPr>
                        <a:t> day of </a:t>
                      </a:r>
                      <a:r>
                        <a:rPr lang="en-US" sz="1200" b="1" i="0" u="none" strike="noStrike">
                          <a:solidFill>
                            <a:srgbClr val="000000"/>
                          </a:solidFill>
                          <a:effectLst/>
                          <a:latin typeface="Calibri" panose="020F0502020204030204" pitchFamily="34" charset="0"/>
                        </a:rPr>
                        <a:t>succeeding month </a:t>
                      </a:r>
                      <a:r>
                        <a:rPr lang="en-US" sz="1200" b="0" i="0" u="none" strike="noStrike">
                          <a:solidFill>
                            <a:srgbClr val="000000"/>
                          </a:solidFill>
                          <a:effectLst/>
                          <a:latin typeface="Calibri" panose="020F0502020204030204" pitchFamily="34" charset="0"/>
                        </a:rPr>
                        <a:t>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Clearance completion: July 10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DLW Submission: July 16</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Final Pay Credited to Employees Account: July 30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SPF Credited to Employees Account: Augut 8</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7854139"/>
                  </a:ext>
                </a:extLst>
              </a:tr>
              <a:tr h="648993">
                <a:tc>
                  <a:txBody>
                    <a:bodyPr/>
                    <a:lstStyle/>
                    <a:p>
                      <a:pPr algn="ctr" fontAlgn="ctr"/>
                      <a:r>
                        <a:rPr lang="en-US" sz="1200" b="0" i="0" u="none" strike="noStrike">
                          <a:solidFill>
                            <a:srgbClr val="000000"/>
                          </a:solidFill>
                          <a:effectLst/>
                          <a:latin typeface="Calibri" panose="020F0502020204030204" pitchFamily="34" charset="0"/>
                        </a:rPr>
                        <a:t>13-28</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15th</a:t>
                      </a:r>
                      <a:r>
                        <a:rPr lang="en-US" sz="1200" b="0" i="0" u="none" strike="noStrike">
                          <a:solidFill>
                            <a:srgbClr val="000000"/>
                          </a:solidFill>
                          <a:effectLst/>
                          <a:latin typeface="Calibri" panose="020F0502020204030204" pitchFamily="34" charset="0"/>
                        </a:rPr>
                        <a:t> day of </a:t>
                      </a:r>
                      <a:r>
                        <a:rPr lang="en-US" sz="1200" b="1" i="0" u="none" strike="noStrike">
                          <a:solidFill>
                            <a:srgbClr val="000000"/>
                          </a:solidFill>
                          <a:effectLst/>
                          <a:latin typeface="Calibri" panose="020F0502020204030204" pitchFamily="34" charset="0"/>
                        </a:rPr>
                        <a:t>succeeding month</a:t>
                      </a:r>
                      <a:r>
                        <a:rPr lang="en-US" sz="1200" b="0" i="0" u="none" strike="noStrike">
                          <a:solidFill>
                            <a:srgbClr val="000000"/>
                          </a:solidFill>
                          <a:effectLst/>
                          <a:latin typeface="Calibri" panose="020F0502020204030204" pitchFamily="34" charset="0"/>
                        </a:rPr>
                        <a:t> 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23rd</a:t>
                      </a:r>
                      <a:r>
                        <a:rPr lang="en-US" sz="1200" b="0" i="0" u="none" strike="noStrike">
                          <a:solidFill>
                            <a:srgbClr val="000000"/>
                          </a:solidFill>
                          <a:effectLst/>
                          <a:latin typeface="Calibri" panose="020F0502020204030204" pitchFamily="34" charset="0"/>
                        </a:rPr>
                        <a:t> day of</a:t>
                      </a:r>
                      <a:r>
                        <a:rPr lang="en-US" sz="1200" b="1" i="0" u="none" strike="noStrike">
                          <a:solidFill>
                            <a:srgbClr val="000000"/>
                          </a:solidFill>
                          <a:effectLst/>
                          <a:latin typeface="Calibri" panose="020F0502020204030204" pitchFamily="34" charset="0"/>
                        </a:rPr>
                        <a:t> succeeding month</a:t>
                      </a:r>
                      <a:r>
                        <a:rPr lang="en-US" sz="1200" b="0" i="0" u="none" strike="noStrike">
                          <a:solidFill>
                            <a:srgbClr val="000000"/>
                          </a:solidFill>
                          <a:effectLst/>
                          <a:latin typeface="Calibri" panose="020F0502020204030204" pitchFamily="34" charset="0"/>
                        </a:rPr>
                        <a:t> 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Clearance completion: July 15</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DLW Submission: August 1</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Final Pay Credited to Employees Account: August 15</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SPF Credited to Employees Account: Augut 23</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619475"/>
                  </a:ext>
                </a:extLst>
              </a:tr>
              <a:tr h="648993">
                <a:tc>
                  <a:txBody>
                    <a:bodyPr/>
                    <a:lstStyle/>
                    <a:p>
                      <a:pPr algn="ctr" fontAlgn="ctr"/>
                      <a:r>
                        <a:rPr lang="en-US" sz="1200" b="0" i="0" u="none" strike="noStrike">
                          <a:solidFill>
                            <a:srgbClr val="000000"/>
                          </a:solidFill>
                          <a:effectLst/>
                          <a:latin typeface="Calibri" panose="020F0502020204030204" pitchFamily="34" charset="0"/>
                        </a:rPr>
                        <a:t>29-31</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30th</a:t>
                      </a:r>
                      <a:r>
                        <a:rPr lang="en-US" sz="1200" b="0" i="0" u="none" strike="noStrike" dirty="0">
                          <a:solidFill>
                            <a:srgbClr val="000000"/>
                          </a:solidFill>
                          <a:effectLst/>
                          <a:latin typeface="Calibri" panose="020F0502020204030204" pitchFamily="34" charset="0"/>
                        </a:rPr>
                        <a:t> day of the </a:t>
                      </a:r>
                      <a:r>
                        <a:rPr lang="en-US" sz="1200" b="1" i="0" u="none" strike="noStrike" dirty="0">
                          <a:solidFill>
                            <a:srgbClr val="000000"/>
                          </a:solidFill>
                          <a:effectLst/>
                          <a:latin typeface="Calibri" panose="020F0502020204030204" pitchFamily="34" charset="0"/>
                        </a:rPr>
                        <a:t>succeeding </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000000"/>
                          </a:solidFill>
                          <a:effectLst/>
                          <a:latin typeface="Calibri" panose="020F0502020204030204" pitchFamily="34" charset="0"/>
                        </a:rPr>
                        <a:t>month</a:t>
                      </a:r>
                      <a:r>
                        <a:rPr lang="en-US" sz="1200" b="0" i="0" u="none" strike="noStrike" dirty="0">
                          <a:solidFill>
                            <a:srgbClr val="000000"/>
                          </a:solidFill>
                          <a:effectLst/>
                          <a:latin typeface="Calibri" panose="020F0502020204030204" pitchFamily="34" charset="0"/>
                        </a:rPr>
                        <a:t> 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8th</a:t>
                      </a:r>
                      <a:r>
                        <a:rPr lang="en-US" sz="1200" b="0" i="0" u="none" strike="noStrike" dirty="0">
                          <a:solidFill>
                            <a:srgbClr val="000000"/>
                          </a:solidFill>
                          <a:effectLst/>
                          <a:latin typeface="Calibri" panose="020F0502020204030204" pitchFamily="34" charset="0"/>
                        </a:rPr>
                        <a:t> day of the </a:t>
                      </a:r>
                      <a:r>
                        <a:rPr lang="en-US" sz="1200" b="1" i="0" u="none" strike="noStrike" dirty="0">
                          <a:solidFill>
                            <a:srgbClr val="000000"/>
                          </a:solidFill>
                          <a:effectLst/>
                          <a:latin typeface="Calibri" panose="020F0502020204030204" pitchFamily="34" charset="0"/>
                        </a:rPr>
                        <a:t>month after next</a:t>
                      </a:r>
                      <a:r>
                        <a:rPr lang="en-US" sz="1200" b="0" i="0" u="none" strike="noStrike" dirty="0">
                          <a:solidFill>
                            <a:srgbClr val="000000"/>
                          </a:solidFill>
                          <a:effectLst/>
                          <a:latin typeface="Calibri" panose="020F0502020204030204" pitchFamily="34" charset="0"/>
                        </a:rPr>
                        <a:t> of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Clearance completion: July 30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DLW Submission: August 16</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Final Pay Credited to Employees Account: August 30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SPF Credited to Employees Account: September 8</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6841173"/>
                  </a:ext>
                </a:extLst>
              </a:tr>
              <a:tr h="165362">
                <a:tc>
                  <a:txBody>
                    <a:bodyPr/>
                    <a:lstStyle/>
                    <a:p>
                      <a:pPr algn="l" fontAlgn="ctr"/>
                      <a:endParaRPr lang="en-US" sz="1200" b="0" i="0" u="none" strike="noStrike">
                        <a:solidFill>
                          <a:srgbClr val="000000"/>
                        </a:solidFill>
                        <a:effectLst/>
                        <a:latin typeface="Calibri" panose="020F0502020204030204" pitchFamily="34" charset="0"/>
                      </a:endParaRPr>
                    </a:p>
                  </a:txBody>
                  <a:tcPr marL="4710" marR="4710" marT="47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solidFill>
                          <a:srgbClr val="000000"/>
                        </a:solidFill>
                        <a:effectLst/>
                        <a:latin typeface="Calibri" panose="020F0502020204030204" pitchFamily="34" charset="0"/>
                      </a:endParaRPr>
                    </a:p>
                  </a:txBody>
                  <a:tcPr marL="4710" marR="4710" marT="47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solidFill>
                          <a:srgbClr val="000000"/>
                        </a:solidFill>
                        <a:effectLst/>
                        <a:latin typeface="Calibri" panose="020F0502020204030204" pitchFamily="34" charset="0"/>
                      </a:endParaRPr>
                    </a:p>
                  </a:txBody>
                  <a:tcPr marL="4710" marR="4710" marT="471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solidFill>
                          <a:srgbClr val="000000"/>
                        </a:solidFill>
                        <a:effectLst/>
                        <a:latin typeface="Calibri" panose="020F0502020204030204" pitchFamily="34" charset="0"/>
                      </a:endParaRPr>
                    </a:p>
                  </a:txBody>
                  <a:tcPr marL="4710" marR="4710" marT="471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6788503"/>
                  </a:ext>
                </a:extLst>
              </a:tr>
              <a:tr h="165362">
                <a:tc gridSpan="4">
                  <a:txBody>
                    <a:bodyPr/>
                    <a:lstStyle/>
                    <a:p>
                      <a:pPr algn="ctr" fontAlgn="ctr"/>
                      <a:r>
                        <a:rPr lang="en-US" sz="1200" b="1" i="0" u="none" strike="noStrike">
                          <a:solidFill>
                            <a:srgbClr val="FFFFFF"/>
                          </a:solidFill>
                          <a:effectLst/>
                          <a:latin typeface="Calibri" panose="020F0502020204030204" pitchFamily="34" charset="0"/>
                        </a:rPr>
                        <a:t>Accenture Acquired Entity *AIG</a:t>
                      </a:r>
                    </a:p>
                  </a:txBody>
                  <a:tcPr marL="4710" marR="4710" marT="4710" marB="0" anchor="ctr">
                    <a:lnL>
                      <a:noFill/>
                    </a:lnL>
                    <a:lnR>
                      <a:noFill/>
                    </a:lnR>
                    <a:lnT>
                      <a:noFill/>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3565406"/>
                  </a:ext>
                </a:extLst>
              </a:tr>
              <a:tr h="326572">
                <a:tc>
                  <a:txBody>
                    <a:bodyPr/>
                    <a:lstStyle/>
                    <a:p>
                      <a:pPr algn="ctr" fontAlgn="ctr"/>
                      <a:r>
                        <a:rPr lang="en-US" sz="1200" b="1" i="0" u="none" strike="noStrike">
                          <a:solidFill>
                            <a:srgbClr val="FFFFFF"/>
                          </a:solidFill>
                          <a:effectLst/>
                          <a:latin typeface="Calibri" panose="020F0502020204030204" pitchFamily="34" charset="0"/>
                        </a:rPr>
                        <a:t>Clearance Completion (Day of the month)</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Final Pay Release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SPF Release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tc>
                  <a:txBody>
                    <a:bodyPr/>
                    <a:lstStyle/>
                    <a:p>
                      <a:pPr algn="ctr" fontAlgn="ctr"/>
                      <a:r>
                        <a:rPr lang="en-US" sz="1200" b="1" i="0" u="none" strike="noStrike">
                          <a:solidFill>
                            <a:srgbClr val="FFFFFF"/>
                          </a:solidFill>
                          <a:effectLst/>
                          <a:latin typeface="Calibri" panose="020F0502020204030204" pitchFamily="34" charset="0"/>
                        </a:rPr>
                        <a:t>E.G.</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7BD7"/>
                    </a:solidFill>
                  </a:tcPr>
                </a:tc>
                <a:extLst>
                  <a:ext uri="{0D108BD9-81ED-4DB2-BD59-A6C34878D82A}">
                    <a16:rowId xmlns:a16="http://schemas.microsoft.com/office/drawing/2014/main" val="1073692964"/>
                  </a:ext>
                </a:extLst>
              </a:tr>
              <a:tr h="648993">
                <a:tc>
                  <a:txBody>
                    <a:bodyPr/>
                    <a:lstStyle/>
                    <a:p>
                      <a:pPr algn="ctr" fontAlgn="ctr"/>
                      <a:r>
                        <a:rPr lang="en-US" sz="1200" b="0" i="0" u="none" strike="noStrike">
                          <a:solidFill>
                            <a:srgbClr val="000000"/>
                          </a:solidFill>
                          <a:effectLst/>
                          <a:latin typeface="Calibri" panose="020F0502020204030204" pitchFamily="34" charset="0"/>
                        </a:rPr>
                        <a:t>1-6</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25th</a:t>
                      </a:r>
                      <a:r>
                        <a:rPr lang="en-US" sz="1200" b="0" i="0" u="none" strike="noStrike">
                          <a:solidFill>
                            <a:srgbClr val="000000"/>
                          </a:solidFill>
                          <a:effectLst/>
                          <a:latin typeface="Calibri" panose="020F0502020204030204" pitchFamily="34" charset="0"/>
                        </a:rPr>
                        <a:t> day of the </a:t>
                      </a:r>
                      <a:r>
                        <a:rPr lang="en-US" sz="1200" b="1" i="0" u="none" strike="noStrike">
                          <a:solidFill>
                            <a:srgbClr val="000000"/>
                          </a:solidFill>
                          <a:effectLst/>
                          <a:latin typeface="Calibri" panose="020F0502020204030204" pitchFamily="34" charset="0"/>
                        </a:rPr>
                        <a:t>month</a:t>
                      </a:r>
                      <a:r>
                        <a:rPr lang="en-US" sz="1200" b="0" i="0" u="none" strike="noStrike">
                          <a:solidFill>
                            <a:srgbClr val="000000"/>
                          </a:solidFill>
                          <a:effectLst/>
                          <a:latin typeface="Calibri" panose="020F0502020204030204" pitchFamily="34" charset="0"/>
                        </a:rPr>
                        <a:t> of clearance completion (On cycle)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3rd</a:t>
                      </a:r>
                      <a:r>
                        <a:rPr lang="en-US" sz="1200" b="0" i="0" u="none" strike="noStrike" dirty="0">
                          <a:solidFill>
                            <a:srgbClr val="000000"/>
                          </a:solidFill>
                          <a:effectLst/>
                          <a:latin typeface="Calibri" panose="020F0502020204030204" pitchFamily="34" charset="0"/>
                        </a:rPr>
                        <a:t> day of </a:t>
                      </a:r>
                      <a:r>
                        <a:rPr lang="en-US" sz="1200" b="1" i="0" u="none" strike="noStrike" dirty="0">
                          <a:solidFill>
                            <a:srgbClr val="000000"/>
                          </a:solidFill>
                          <a:effectLst/>
                          <a:latin typeface="Calibri" panose="020F0502020204030204" pitchFamily="34" charset="0"/>
                        </a:rPr>
                        <a:t>succeeding month</a:t>
                      </a:r>
                      <a:r>
                        <a:rPr lang="en-US" sz="1200" b="0" i="0" u="none" strike="noStrike" dirty="0">
                          <a:solidFill>
                            <a:srgbClr val="000000"/>
                          </a:solidFill>
                          <a:effectLst/>
                          <a:latin typeface="Calibri" panose="020F0502020204030204" pitchFamily="34" charset="0"/>
                        </a:rPr>
                        <a:t> 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Clearance completion: July 5</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DLW Submission: July 9</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Final Pay Credited to Employees Account: July 25</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SPF Credited to Employees Account: Augut 3</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0609651"/>
                  </a:ext>
                </a:extLst>
              </a:tr>
              <a:tr h="648993">
                <a:tc>
                  <a:txBody>
                    <a:bodyPr/>
                    <a:lstStyle/>
                    <a:p>
                      <a:pPr algn="ctr" fontAlgn="ctr"/>
                      <a:r>
                        <a:rPr lang="en-US" sz="1200" b="0" i="0" u="none" strike="noStrike">
                          <a:solidFill>
                            <a:srgbClr val="000000"/>
                          </a:solidFill>
                          <a:effectLst/>
                          <a:latin typeface="Calibri" panose="020F0502020204030204" pitchFamily="34" charset="0"/>
                        </a:rPr>
                        <a:t>7-19</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30th</a:t>
                      </a:r>
                      <a:r>
                        <a:rPr lang="en-US" sz="1200" b="0" i="0" u="none" strike="noStrike">
                          <a:solidFill>
                            <a:srgbClr val="000000"/>
                          </a:solidFill>
                          <a:effectLst/>
                          <a:latin typeface="Calibri" panose="020F0502020204030204" pitchFamily="34" charset="0"/>
                        </a:rPr>
                        <a:t> day of the </a:t>
                      </a:r>
                      <a:r>
                        <a:rPr lang="en-US" sz="1200" b="1" i="0" u="none" strike="noStrike">
                          <a:solidFill>
                            <a:srgbClr val="000000"/>
                          </a:solidFill>
                          <a:effectLst/>
                          <a:latin typeface="Calibri" panose="020F0502020204030204" pitchFamily="34" charset="0"/>
                        </a:rPr>
                        <a:t>month</a:t>
                      </a:r>
                      <a:r>
                        <a:rPr lang="en-US" sz="1200" b="0" i="0" u="none" strike="noStrike">
                          <a:solidFill>
                            <a:srgbClr val="000000"/>
                          </a:solidFill>
                          <a:effectLst/>
                          <a:latin typeface="Calibri" panose="020F0502020204030204" pitchFamily="34" charset="0"/>
                        </a:rPr>
                        <a:t> of clearance completion (Off cycle)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8th</a:t>
                      </a:r>
                      <a:r>
                        <a:rPr lang="en-US" sz="1200" b="0" i="0" u="none" strike="noStrike">
                          <a:solidFill>
                            <a:srgbClr val="000000"/>
                          </a:solidFill>
                          <a:effectLst/>
                          <a:latin typeface="Calibri" panose="020F0502020204030204" pitchFamily="34" charset="0"/>
                        </a:rPr>
                        <a:t> day of </a:t>
                      </a:r>
                      <a:r>
                        <a:rPr lang="en-US" sz="1200" b="1" i="0" u="none" strike="noStrike">
                          <a:solidFill>
                            <a:srgbClr val="000000"/>
                          </a:solidFill>
                          <a:effectLst/>
                          <a:latin typeface="Calibri" panose="020F0502020204030204" pitchFamily="34" charset="0"/>
                        </a:rPr>
                        <a:t>succeeding month</a:t>
                      </a:r>
                      <a:r>
                        <a:rPr lang="en-US" sz="1200" b="0" i="0" u="none" strike="noStrike">
                          <a:solidFill>
                            <a:srgbClr val="000000"/>
                          </a:solidFill>
                          <a:effectLst/>
                          <a:latin typeface="Calibri" panose="020F0502020204030204" pitchFamily="34" charset="0"/>
                        </a:rPr>
                        <a:t> after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Clearance completion: July 10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DLW Submission: July 22</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Final Pay Credited to Employees Account: July 30</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SPF Credited to Employees Account: Augut 8</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573533"/>
                  </a:ext>
                </a:extLst>
              </a:tr>
              <a:tr h="648993">
                <a:tc>
                  <a:txBody>
                    <a:bodyPr/>
                    <a:lstStyle/>
                    <a:p>
                      <a:pPr algn="ctr" fontAlgn="ctr"/>
                      <a:r>
                        <a:rPr lang="en-US" sz="1200" b="0" i="0" u="none" strike="noStrike">
                          <a:solidFill>
                            <a:srgbClr val="000000"/>
                          </a:solidFill>
                          <a:effectLst/>
                          <a:latin typeface="Calibri" panose="020F0502020204030204" pitchFamily="34" charset="0"/>
                        </a:rPr>
                        <a:t>20-31</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25th</a:t>
                      </a:r>
                      <a:r>
                        <a:rPr lang="en-US" sz="1200" b="0" i="0" u="none" strike="noStrike" dirty="0">
                          <a:solidFill>
                            <a:srgbClr val="000000"/>
                          </a:solidFill>
                          <a:effectLst/>
                          <a:latin typeface="Calibri" panose="020F0502020204030204" pitchFamily="34" charset="0"/>
                        </a:rPr>
                        <a:t> day of the </a:t>
                      </a:r>
                      <a:r>
                        <a:rPr lang="en-US" sz="1200" b="1" i="0" u="none" strike="noStrike" dirty="0">
                          <a:solidFill>
                            <a:srgbClr val="000000"/>
                          </a:solidFill>
                          <a:effectLst/>
                          <a:latin typeface="Calibri" panose="020F0502020204030204" pitchFamily="34" charset="0"/>
                        </a:rPr>
                        <a:t>succeeding month</a:t>
                      </a:r>
                      <a:r>
                        <a:rPr lang="en-US" sz="1200" b="0" i="0" u="none" strike="noStrike" dirty="0">
                          <a:solidFill>
                            <a:srgbClr val="000000"/>
                          </a:solidFill>
                          <a:effectLst/>
                          <a:latin typeface="Calibri" panose="020F0502020204030204" pitchFamily="34" charset="0"/>
                        </a:rPr>
                        <a:t> after clearance completion  (On cycle)</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3rd</a:t>
                      </a:r>
                      <a:r>
                        <a:rPr lang="en-US" sz="1200" b="0" i="0" u="none" strike="noStrike">
                          <a:solidFill>
                            <a:srgbClr val="000000"/>
                          </a:solidFill>
                          <a:effectLst/>
                          <a:latin typeface="Calibri" panose="020F0502020204030204" pitchFamily="34" charset="0"/>
                        </a:rPr>
                        <a:t> day of the </a:t>
                      </a:r>
                      <a:r>
                        <a:rPr lang="en-US" sz="1200" b="1" i="0" u="none" strike="noStrike">
                          <a:solidFill>
                            <a:srgbClr val="000000"/>
                          </a:solidFill>
                          <a:effectLst/>
                          <a:latin typeface="Calibri" panose="020F0502020204030204" pitchFamily="34" charset="0"/>
                        </a:rPr>
                        <a:t>month after next</a:t>
                      </a:r>
                      <a:r>
                        <a:rPr lang="en-US" sz="1200" b="0" i="0" u="none" strike="noStrike">
                          <a:solidFill>
                            <a:srgbClr val="000000"/>
                          </a:solidFill>
                          <a:effectLst/>
                          <a:latin typeface="Calibri" panose="020F0502020204030204" pitchFamily="34" charset="0"/>
                        </a:rPr>
                        <a:t> of clearance completion</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Clearance completion: July 20</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DLW Submission: August 9</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Final Pay Credited to Employees Account: August 25</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SPF Credited to Employees Account: September 3</a:t>
                      </a:r>
                    </a:p>
                  </a:txBody>
                  <a:tcPr marL="4710" marR="4710" marT="4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5052493"/>
                  </a:ext>
                </a:extLst>
              </a:tr>
            </a:tbl>
          </a:graphicData>
        </a:graphic>
      </p:graphicFrame>
    </p:spTree>
    <p:extLst>
      <p:ext uri="{BB962C8B-B14F-4D97-AF65-F5344CB8AC3E}">
        <p14:creationId xmlns:p14="http://schemas.microsoft.com/office/powerpoint/2010/main" val="220469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FAQ’s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aphicFrame>
        <p:nvGraphicFramePr>
          <p:cNvPr id="8" name="Table 4">
            <a:extLst>
              <a:ext uri="{FF2B5EF4-FFF2-40B4-BE49-F238E27FC236}">
                <a16:creationId xmlns:a16="http://schemas.microsoft.com/office/drawing/2014/main" id="{F6A3AC3F-62E1-4208-B97C-BC4CAC87EAAE}"/>
              </a:ext>
            </a:extLst>
          </p:cNvPr>
          <p:cNvGraphicFramePr>
            <a:graphicFrameLocks noGrp="1"/>
          </p:cNvGraphicFramePr>
          <p:nvPr>
            <p:extLst>
              <p:ext uri="{D42A27DB-BD31-4B8C-83A1-F6EECF244321}">
                <p14:modId xmlns:p14="http://schemas.microsoft.com/office/powerpoint/2010/main" val="1231066737"/>
              </p:ext>
            </p:extLst>
          </p:nvPr>
        </p:nvGraphicFramePr>
        <p:xfrm>
          <a:off x="380852" y="1128439"/>
          <a:ext cx="11425535" cy="5547108"/>
        </p:xfrm>
        <a:graphic>
          <a:graphicData uri="http://schemas.openxmlformats.org/drawingml/2006/table">
            <a:tbl>
              <a:tblPr firstRow="1" bandRow="1">
                <a:tableStyleId>{912C8C85-51F0-491E-9774-3900AFEF0FD7}</a:tableStyleId>
              </a:tblPr>
              <a:tblGrid>
                <a:gridCol w="830799">
                  <a:extLst>
                    <a:ext uri="{9D8B030D-6E8A-4147-A177-3AD203B41FA5}">
                      <a16:colId xmlns:a16="http://schemas.microsoft.com/office/drawing/2014/main" val="1081261889"/>
                    </a:ext>
                  </a:extLst>
                </a:gridCol>
                <a:gridCol w="10594736">
                  <a:extLst>
                    <a:ext uri="{9D8B030D-6E8A-4147-A177-3AD203B41FA5}">
                      <a16:colId xmlns:a16="http://schemas.microsoft.com/office/drawing/2014/main" val="2862819085"/>
                    </a:ext>
                  </a:extLst>
                </a:gridCol>
              </a:tblGrid>
              <a:tr h="298562">
                <a:tc gridSpan="2">
                  <a:txBody>
                    <a:bodyPr/>
                    <a:lstStyle/>
                    <a:p>
                      <a:r>
                        <a:rPr lang="en-US" sz="1400" dirty="0"/>
                        <a:t>EXIT MANAGEMENT</a:t>
                      </a:r>
                    </a:p>
                  </a:txBody>
                  <a:tcPr marL="91404" marR="91404" marT="45702" marB="45702" anchor="ctr">
                    <a:solidFill>
                      <a:srgbClr val="871BC1"/>
                    </a:solidFill>
                  </a:tcPr>
                </a:tc>
                <a:tc hMerge="1">
                  <a:txBody>
                    <a:bodyPr/>
                    <a:lstStyle/>
                    <a:p>
                      <a:endParaRPr lang="en-US" sz="1600" dirty="0"/>
                    </a:p>
                  </a:txBody>
                  <a:tcPr/>
                </a:tc>
                <a:extLst>
                  <a:ext uri="{0D108BD9-81ED-4DB2-BD59-A6C34878D82A}">
                    <a16:rowId xmlns:a16="http://schemas.microsoft.com/office/drawing/2014/main" val="2876887934"/>
                  </a:ext>
                </a:extLst>
              </a:tr>
              <a:tr h="298562">
                <a:tc>
                  <a:txBody>
                    <a:bodyPr/>
                    <a:lstStyle/>
                    <a:p>
                      <a:r>
                        <a:rPr lang="en-US" sz="1400" dirty="0"/>
                        <a:t>Q:</a:t>
                      </a:r>
                    </a:p>
                  </a:txBody>
                  <a:tcPr marL="91404" marR="91404" marT="45702" marB="45702" anchor="ctr"/>
                </a:tc>
                <a:tc>
                  <a:txBody>
                    <a:bodyPr/>
                    <a:lstStyle/>
                    <a:p>
                      <a:r>
                        <a:rPr lang="en-US" sz="1400" b="1" dirty="0"/>
                        <a:t>How will employees submit their resignation during the community quarantine period?</a:t>
                      </a:r>
                    </a:p>
                  </a:txBody>
                  <a:tcPr marL="91404" marR="91404" marT="45702" marB="45702" anchor="ctr"/>
                </a:tc>
                <a:extLst>
                  <a:ext uri="{0D108BD9-81ED-4DB2-BD59-A6C34878D82A}">
                    <a16:rowId xmlns:a16="http://schemas.microsoft.com/office/drawing/2014/main" val="860087386"/>
                  </a:ext>
                </a:extLst>
              </a:tr>
              <a:tr h="716597">
                <a:tc>
                  <a:txBody>
                    <a:bodyPr/>
                    <a:lstStyle/>
                    <a:p>
                      <a:r>
                        <a:rPr lang="en-US" sz="1400" dirty="0"/>
                        <a:t>A:</a:t>
                      </a:r>
                    </a:p>
                  </a:txBody>
                  <a:tcPr marL="91404" marR="91404" marT="45702" marB="45702" anchor="ctr"/>
                </a:tc>
                <a:tc>
                  <a:txBody>
                    <a:bodyPr/>
                    <a:lstStyle/>
                    <a:p>
                      <a:r>
                        <a:rPr lang="en-US" sz="1400" dirty="0"/>
                        <a:t>A digital *resignation letter (RL) should be sent to ExitManagementQuery </a:t>
                      </a:r>
                    </a:p>
                    <a:p>
                      <a:r>
                        <a:rPr lang="en-US" sz="1400" dirty="0">
                          <a:hlinkClick r:id="rId2"/>
                        </a:rPr>
                        <a:t>ExitManagementQuery@accenture.com</a:t>
                      </a:r>
                      <a:endParaRPr lang="en-US" sz="1400" dirty="0"/>
                    </a:p>
                    <a:p>
                      <a:r>
                        <a:rPr lang="en-US" sz="1400" dirty="0"/>
                        <a:t>* Resignation Letter must be signed with a digital signature or at least traceable as tendered by the employee him/herself.</a:t>
                      </a:r>
                    </a:p>
                  </a:txBody>
                  <a:tcPr marL="91404" marR="91404" marT="45702" marB="45702" anchor="ctr"/>
                </a:tc>
                <a:extLst>
                  <a:ext uri="{0D108BD9-81ED-4DB2-BD59-A6C34878D82A}">
                    <a16:rowId xmlns:a16="http://schemas.microsoft.com/office/drawing/2014/main" val="1625027388"/>
                  </a:ext>
                </a:extLst>
              </a:tr>
              <a:tr h="298562">
                <a:tc>
                  <a:txBody>
                    <a:bodyPr/>
                    <a:lstStyle/>
                    <a:p>
                      <a:r>
                        <a:rPr lang="en-US" sz="1400" dirty="0"/>
                        <a:t>Q:</a:t>
                      </a:r>
                    </a:p>
                  </a:txBody>
                  <a:tcPr marL="91404" marR="91404" marT="45702" marB="45702" anchor="ctr">
                    <a:solidFill>
                      <a:schemeClr val="bg1"/>
                    </a:solidFill>
                  </a:tcPr>
                </a:tc>
                <a:tc>
                  <a:txBody>
                    <a:bodyPr/>
                    <a:lstStyle/>
                    <a:p>
                      <a:r>
                        <a:rPr lang="en-US" sz="1300" b="1" dirty="0"/>
                        <a:t>How will employees surrender company related assets to ISA?</a:t>
                      </a:r>
                    </a:p>
                  </a:txBody>
                  <a:tcPr marL="91404" marR="91404" marT="45702" marB="45702" anchor="ctr">
                    <a:solidFill>
                      <a:schemeClr val="bg1"/>
                    </a:solidFill>
                  </a:tcPr>
                </a:tc>
                <a:extLst>
                  <a:ext uri="{0D108BD9-81ED-4DB2-BD59-A6C34878D82A}">
                    <a16:rowId xmlns:a16="http://schemas.microsoft.com/office/drawing/2014/main" val="2180705025"/>
                  </a:ext>
                </a:extLst>
              </a:tr>
              <a:tr h="2388740">
                <a:tc>
                  <a:txBody>
                    <a:bodyPr/>
                    <a:lstStyle/>
                    <a:p>
                      <a:r>
                        <a:rPr lang="en-US" sz="1400" dirty="0"/>
                        <a:t>A:</a:t>
                      </a:r>
                    </a:p>
                  </a:txBody>
                  <a:tcPr marL="91404" marR="91404" marT="45702" marB="45702" anchor="ctr">
                    <a:solidFill>
                      <a:schemeClr val="bg1"/>
                    </a:solidFill>
                  </a:tcPr>
                </a:tc>
                <a:tc>
                  <a:txBody>
                    <a:bodyPr/>
                    <a:lstStyle/>
                    <a:p>
                      <a:pPr marL="342900" lvl="0" indent="-342900">
                        <a:buFont typeface="+mj-lt"/>
                        <a:buAutoNum type="arabicPeriod"/>
                      </a:pPr>
                      <a:r>
                        <a:rPr lang="en-US" sz="1400" kern="1200" dirty="0">
                          <a:solidFill>
                            <a:schemeClr val="tx1"/>
                          </a:solidFill>
                          <a:effectLst/>
                          <a:latin typeface="+mn-lt"/>
                          <a:ea typeface="+mn-ea"/>
                          <a:cs typeface="+mn-cs"/>
                        </a:rPr>
                        <a:t>Complete the attestation process (template can be found in attachment section)</a:t>
                      </a:r>
                    </a:p>
                    <a:p>
                      <a:pPr marL="685800" lvl="1" indent="-338138">
                        <a:buFont typeface="Arial" panose="020B0604020202020204" pitchFamily="34" charset="0"/>
                        <a:buChar char="•"/>
                      </a:pPr>
                      <a:r>
                        <a:rPr lang="en-US" sz="1400" kern="1200" dirty="0">
                          <a:solidFill>
                            <a:schemeClr val="tx1"/>
                          </a:solidFill>
                          <a:effectLst/>
                          <a:latin typeface="+mn-lt"/>
                          <a:ea typeface="+mn-ea"/>
                          <a:cs typeface="+mn-cs"/>
                        </a:rPr>
                        <a:t>Print and accomplish the attestation form with your full name and signature and </a:t>
                      </a:r>
                    </a:p>
                    <a:p>
                      <a:pPr marL="685800" lvl="1" indent="-338138">
                        <a:buFont typeface="Arial" panose="020B0604020202020204" pitchFamily="34" charset="0"/>
                        <a:buChar char="•"/>
                      </a:pPr>
                      <a:r>
                        <a:rPr lang="en-US" sz="1400" kern="1200" dirty="0">
                          <a:solidFill>
                            <a:schemeClr val="tx1"/>
                          </a:solidFill>
                          <a:effectLst/>
                          <a:latin typeface="+mn-lt"/>
                          <a:ea typeface="+mn-ea"/>
                          <a:cs typeface="+mn-cs"/>
                        </a:rPr>
                        <a:t>Upload file in MyExit Leaver dashboard under “Attestation “and submit a digital copy to </a:t>
                      </a:r>
                      <a:r>
                        <a:rPr lang="en-US" sz="1400" kern="1200" dirty="0">
                          <a:solidFill>
                            <a:schemeClr val="tx1"/>
                          </a:solidFill>
                          <a:effectLst/>
                          <a:latin typeface="+mn-lt"/>
                          <a:ea typeface="+mn-ea"/>
                          <a:cs typeface="+mn-cs"/>
                          <a:hlinkClick r:id="rId3"/>
                        </a:rPr>
                        <a:t>ISA.Philippines.Clearance.Team@accenture.com</a:t>
                      </a:r>
                      <a:endParaRPr lang="en-US" sz="1400" kern="1200" dirty="0">
                        <a:solidFill>
                          <a:schemeClr val="tx1"/>
                        </a:solidFill>
                        <a:effectLst/>
                        <a:latin typeface="+mn-lt"/>
                        <a:ea typeface="+mn-ea"/>
                        <a:cs typeface="+mn-cs"/>
                      </a:endParaRPr>
                    </a:p>
                    <a:p>
                      <a:pPr marL="0" indent="0">
                        <a:buFont typeface="+mj-lt"/>
                        <a:buNone/>
                      </a:pPr>
                      <a:endParaRPr lang="en-US" sz="1400" kern="1200" dirty="0">
                        <a:solidFill>
                          <a:schemeClr val="tx1"/>
                        </a:solidFill>
                        <a:effectLst/>
                        <a:latin typeface="+mn-lt"/>
                        <a:ea typeface="+mn-ea"/>
                        <a:cs typeface="+mn-cs"/>
                      </a:endParaRPr>
                    </a:p>
                    <a:p>
                      <a:pPr marL="342900" lvl="0" indent="-342900">
                        <a:buFont typeface="+mj-lt"/>
                        <a:buAutoNum type="arabicPeriod" startAt="2"/>
                      </a:pPr>
                      <a:r>
                        <a:rPr lang="en-US" sz="1400" kern="1200" dirty="0">
                          <a:solidFill>
                            <a:schemeClr val="tx1"/>
                          </a:solidFill>
                          <a:effectLst/>
                          <a:latin typeface="+mn-lt"/>
                          <a:ea typeface="+mn-ea"/>
                          <a:cs typeface="+mn-cs"/>
                        </a:rPr>
                        <a:t>IT Asset Return Options: </a:t>
                      </a:r>
                    </a:p>
                    <a:p>
                      <a:pPr marL="0" indent="347663">
                        <a:buFont typeface="+mj-lt"/>
                        <a:buNone/>
                      </a:pPr>
                      <a:r>
                        <a:rPr lang="en-US" sz="1400" b="1" kern="1200" dirty="0">
                          <a:solidFill>
                            <a:schemeClr val="tx1"/>
                          </a:solidFill>
                          <a:effectLst/>
                          <a:latin typeface="+mn-lt"/>
                          <a:ea typeface="+mn-ea"/>
                          <a:cs typeface="+mn-cs"/>
                        </a:rPr>
                        <a:t>DROP OFF AT ACCENTURE OFFICE: </a:t>
                      </a:r>
                      <a:endParaRPr lang="en-US" sz="1400" kern="1200" dirty="0">
                        <a:solidFill>
                          <a:schemeClr val="tx1"/>
                        </a:solidFill>
                        <a:effectLst/>
                        <a:latin typeface="+mn-lt"/>
                        <a:ea typeface="+mn-ea"/>
                        <a:cs typeface="+mn-cs"/>
                      </a:endParaRPr>
                    </a:p>
                    <a:p>
                      <a:pPr marL="685800" lvl="0" indent="-338138">
                        <a:buFont typeface="Arial" panose="020B0604020202020204" pitchFamily="34" charset="0"/>
                        <a:buChar char="•"/>
                      </a:pPr>
                      <a:r>
                        <a:rPr lang="en-US" sz="1400" kern="1200" dirty="0">
                          <a:solidFill>
                            <a:schemeClr val="tx1"/>
                          </a:solidFill>
                          <a:effectLst/>
                          <a:latin typeface="+mn-lt"/>
                          <a:ea typeface="+mn-ea"/>
                          <a:cs typeface="+mn-cs"/>
                        </a:rPr>
                        <a:t>Make sure that a Return a PC ticket was logged before surrendering the asset/s.</a:t>
                      </a:r>
                    </a:p>
                    <a:p>
                      <a:pPr marL="685800" lvl="0" indent="-338138">
                        <a:buFont typeface="Arial" panose="020B0604020202020204" pitchFamily="34" charset="0"/>
                        <a:buChar char="•"/>
                      </a:pPr>
                      <a:r>
                        <a:rPr lang="en-US" sz="1400" kern="1200" dirty="0">
                          <a:solidFill>
                            <a:schemeClr val="tx1"/>
                          </a:solidFill>
                          <a:effectLst/>
                          <a:latin typeface="+mn-lt"/>
                          <a:ea typeface="+mn-ea"/>
                          <a:cs typeface="+mn-cs"/>
                        </a:rPr>
                        <a:t>Follow the RTV/RTO guidelines when returning the asset in the office.</a:t>
                      </a:r>
                    </a:p>
                    <a:p>
                      <a:pPr marL="1257277" lvl="2" indent="-342900">
                        <a:buFont typeface="+mj-lt"/>
                        <a:buAutoNum type="arabicPeriod"/>
                      </a:pPr>
                      <a:endParaRPr lang="en-US" sz="1400" kern="1200" dirty="0">
                        <a:solidFill>
                          <a:schemeClr val="tx1"/>
                        </a:solidFill>
                        <a:effectLst/>
                        <a:latin typeface="+mn-lt"/>
                        <a:ea typeface="+mn-ea"/>
                        <a:cs typeface="+mn-cs"/>
                      </a:endParaRPr>
                    </a:p>
                    <a:p>
                      <a:pPr marL="0" lvl="0" indent="0">
                        <a:buFont typeface="+mj-lt"/>
                        <a:buNone/>
                      </a:pPr>
                      <a:r>
                        <a:rPr lang="en-US" sz="1400" kern="1200" dirty="0">
                          <a:solidFill>
                            <a:schemeClr val="tx1"/>
                          </a:solidFill>
                          <a:effectLst/>
                          <a:latin typeface="+mn-lt"/>
                          <a:ea typeface="+mn-ea"/>
                          <a:cs typeface="+mn-cs"/>
                        </a:rPr>
                        <a:t>Please refer to ISA Asset Return Option document under Attachment section for further details.</a:t>
                      </a:r>
                    </a:p>
                  </a:txBody>
                  <a:tcPr marL="91404" marR="91404" marT="45702" marB="45702" anchor="ctr">
                    <a:solidFill>
                      <a:schemeClr val="bg1"/>
                    </a:solidFill>
                  </a:tcPr>
                </a:tc>
                <a:extLst>
                  <a:ext uri="{0D108BD9-81ED-4DB2-BD59-A6C34878D82A}">
                    <a16:rowId xmlns:a16="http://schemas.microsoft.com/office/drawing/2014/main" val="2491992887"/>
                  </a:ext>
                </a:extLst>
              </a:tr>
              <a:tr h="298562">
                <a:tc>
                  <a:txBody>
                    <a:bodyPr/>
                    <a:lstStyle/>
                    <a:p>
                      <a:r>
                        <a:rPr lang="en-US" sz="1400" dirty="0"/>
                        <a:t>Q:</a:t>
                      </a:r>
                    </a:p>
                  </a:txBody>
                  <a:tcPr marL="91404" marR="91404" marT="45702" marB="45702" anchor="ctr">
                    <a:solidFill>
                      <a:schemeClr val="bg1"/>
                    </a:solidFill>
                  </a:tcPr>
                </a:tc>
                <a:tc>
                  <a:txBody>
                    <a:bodyPr/>
                    <a:lstStyle/>
                    <a:p>
                      <a:r>
                        <a:rPr lang="en-US" sz="1400" b="1" dirty="0"/>
                        <a:t>How will employees return their ID and access badge?</a:t>
                      </a:r>
                    </a:p>
                  </a:txBody>
                  <a:tcPr marL="91404" marR="91404" marT="45702" marB="45702" anchor="ctr">
                    <a:solidFill>
                      <a:schemeClr val="bg1"/>
                    </a:solidFill>
                  </a:tcPr>
                </a:tc>
                <a:extLst>
                  <a:ext uri="{0D108BD9-81ED-4DB2-BD59-A6C34878D82A}">
                    <a16:rowId xmlns:a16="http://schemas.microsoft.com/office/drawing/2014/main" val="1670095063"/>
                  </a:ext>
                </a:extLst>
              </a:tr>
              <a:tr h="1134633">
                <a:tc>
                  <a:txBody>
                    <a:bodyPr/>
                    <a:lstStyle/>
                    <a:p>
                      <a:r>
                        <a:rPr lang="en-US" sz="1400" dirty="0"/>
                        <a:t>A:</a:t>
                      </a:r>
                    </a:p>
                  </a:txBody>
                  <a:tcPr marL="91404" marR="91404" marT="45702" marB="45702" anchor="ctr">
                    <a:solidFill>
                      <a:schemeClr val="bg1"/>
                    </a:solidFill>
                  </a:tcPr>
                </a:tc>
                <a:tc>
                  <a:txBody>
                    <a:bodyPr/>
                    <a:lstStyle/>
                    <a:p>
                      <a:r>
                        <a:rPr lang="en-US" sz="1400" dirty="0"/>
                        <a:t>Drop your Access Badge to any of our AWS office located in our buildings. You may also drop it at Park and Go </a:t>
                      </a:r>
                      <a:r>
                        <a:rPr lang="en-US" sz="1400" dirty="0" err="1"/>
                        <a:t>Expresslane</a:t>
                      </a:r>
                      <a:r>
                        <a:rPr lang="en-US" sz="1400" dirty="0"/>
                        <a:t> at Accenture Cybergate Tower 1, Mandaluyong City</a:t>
                      </a:r>
                    </a:p>
                    <a:p>
                      <a:endParaRPr lang="en-US" sz="1400" dirty="0"/>
                    </a:p>
                    <a:p>
                      <a:r>
                        <a:rPr lang="en-US" sz="1400" dirty="0"/>
                        <a:t>Note: In the event that you fail to surrender your ID and access badge, a provisional ‘clearance’ will be given. Your clearance status will be set to ‘not-cleared’ until you return the assets.</a:t>
                      </a:r>
                    </a:p>
                  </a:txBody>
                  <a:tcPr marL="91404" marR="91404" marT="45702" marB="45702" anchor="ctr">
                    <a:solidFill>
                      <a:schemeClr val="bg1"/>
                    </a:solidFill>
                  </a:tcPr>
                </a:tc>
                <a:extLst>
                  <a:ext uri="{0D108BD9-81ED-4DB2-BD59-A6C34878D82A}">
                    <a16:rowId xmlns:a16="http://schemas.microsoft.com/office/drawing/2014/main" val="1670176663"/>
                  </a:ext>
                </a:extLst>
              </a:tr>
            </a:tbl>
          </a:graphicData>
        </a:graphic>
      </p:graphicFrame>
    </p:spTree>
    <p:extLst>
      <p:ext uri="{BB962C8B-B14F-4D97-AF65-F5344CB8AC3E}">
        <p14:creationId xmlns:p14="http://schemas.microsoft.com/office/powerpoint/2010/main" val="266932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FAQ’s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aphicFrame>
        <p:nvGraphicFramePr>
          <p:cNvPr id="4" name="Table 4">
            <a:extLst>
              <a:ext uri="{FF2B5EF4-FFF2-40B4-BE49-F238E27FC236}">
                <a16:creationId xmlns:a16="http://schemas.microsoft.com/office/drawing/2014/main" id="{6EC56B48-C0E8-40D1-AD6B-8AF8F022A3A8}"/>
              </a:ext>
            </a:extLst>
          </p:cNvPr>
          <p:cNvGraphicFramePr>
            <a:graphicFrameLocks noGrp="1"/>
          </p:cNvGraphicFramePr>
          <p:nvPr>
            <p:extLst>
              <p:ext uri="{D42A27DB-BD31-4B8C-83A1-F6EECF244321}">
                <p14:modId xmlns:p14="http://schemas.microsoft.com/office/powerpoint/2010/main" val="2367118045"/>
              </p:ext>
            </p:extLst>
          </p:nvPr>
        </p:nvGraphicFramePr>
        <p:xfrm>
          <a:off x="380852" y="1150208"/>
          <a:ext cx="11425535" cy="5577660"/>
        </p:xfrm>
        <a:graphic>
          <a:graphicData uri="http://schemas.openxmlformats.org/drawingml/2006/table">
            <a:tbl>
              <a:tblPr firstRow="1" bandRow="1">
                <a:tableStyleId>{912C8C85-51F0-491E-9774-3900AFEF0FD7}</a:tableStyleId>
              </a:tblPr>
              <a:tblGrid>
                <a:gridCol w="830799">
                  <a:extLst>
                    <a:ext uri="{9D8B030D-6E8A-4147-A177-3AD203B41FA5}">
                      <a16:colId xmlns:a16="http://schemas.microsoft.com/office/drawing/2014/main" val="1081261889"/>
                    </a:ext>
                  </a:extLst>
                </a:gridCol>
                <a:gridCol w="10594736">
                  <a:extLst>
                    <a:ext uri="{9D8B030D-6E8A-4147-A177-3AD203B41FA5}">
                      <a16:colId xmlns:a16="http://schemas.microsoft.com/office/drawing/2014/main" val="2862819085"/>
                    </a:ext>
                  </a:extLst>
                </a:gridCol>
              </a:tblGrid>
              <a:tr h="279656">
                <a:tc gridSpan="2">
                  <a:txBody>
                    <a:bodyPr/>
                    <a:lstStyle/>
                    <a:p>
                      <a:r>
                        <a:rPr lang="en-US" sz="1400" dirty="0"/>
                        <a:t>EXIT MANAGEMENT</a:t>
                      </a:r>
                    </a:p>
                  </a:txBody>
                  <a:tcPr marL="91404" marR="91404" marT="45702" marB="45702">
                    <a:solidFill>
                      <a:srgbClr val="871BC1"/>
                    </a:solidFill>
                  </a:tcPr>
                </a:tc>
                <a:tc hMerge="1">
                  <a:txBody>
                    <a:bodyPr/>
                    <a:lstStyle/>
                    <a:p>
                      <a:endParaRPr lang="en-US" sz="1600" dirty="0"/>
                    </a:p>
                  </a:txBody>
                  <a:tcPr/>
                </a:tc>
                <a:extLst>
                  <a:ext uri="{0D108BD9-81ED-4DB2-BD59-A6C34878D82A}">
                    <a16:rowId xmlns:a16="http://schemas.microsoft.com/office/drawing/2014/main" val="2876887934"/>
                  </a:ext>
                </a:extLst>
              </a:tr>
              <a:tr h="279656">
                <a:tc>
                  <a:txBody>
                    <a:bodyPr/>
                    <a:lstStyle/>
                    <a:p>
                      <a:r>
                        <a:rPr lang="en-US" sz="1400" dirty="0"/>
                        <a:t>Q:</a:t>
                      </a:r>
                    </a:p>
                  </a:txBody>
                  <a:tcPr marL="91404" marR="91404" marT="45702" marB="45702"/>
                </a:tc>
                <a:tc>
                  <a:txBody>
                    <a:bodyPr/>
                    <a:lstStyle/>
                    <a:p>
                      <a:pPr marL="0" marR="0" lvl="0" indent="0" algn="l" defTabSz="1218885" rtl="0" eaLnBrk="1" fontAlgn="auto" latinLnBrk="0" hangingPunct="1">
                        <a:lnSpc>
                          <a:spcPct val="100000"/>
                        </a:lnSpc>
                        <a:spcBef>
                          <a:spcPts val="0"/>
                        </a:spcBef>
                        <a:spcAft>
                          <a:spcPts val="0"/>
                        </a:spcAft>
                        <a:buClrTx/>
                        <a:buSzTx/>
                        <a:buFontTx/>
                        <a:buNone/>
                        <a:tabLst/>
                        <a:defRPr/>
                      </a:pPr>
                      <a:r>
                        <a:rPr lang="en-US" sz="1400" b="1" dirty="0"/>
                        <a:t>Do I need to submit hardcopies of MyTE reimbursements?</a:t>
                      </a:r>
                    </a:p>
                  </a:txBody>
                  <a:tcPr marL="91404" marR="91404" marT="45702" marB="45702"/>
                </a:tc>
                <a:extLst>
                  <a:ext uri="{0D108BD9-81ED-4DB2-BD59-A6C34878D82A}">
                    <a16:rowId xmlns:a16="http://schemas.microsoft.com/office/drawing/2014/main" val="1865919623"/>
                  </a:ext>
                </a:extLst>
              </a:tr>
              <a:tr h="1650133">
                <a:tc>
                  <a:txBody>
                    <a:bodyPr/>
                    <a:lstStyle/>
                    <a:p>
                      <a:r>
                        <a:rPr lang="en-US" sz="1400" dirty="0"/>
                        <a:t>A:</a:t>
                      </a:r>
                    </a:p>
                  </a:txBody>
                  <a:tcPr marL="91404" marR="91404" marT="45702" marB="45702"/>
                </a:tc>
                <a:tc>
                  <a:txBody>
                    <a:bodyPr/>
                    <a:lstStyle/>
                    <a:p>
                      <a:r>
                        <a:rPr lang="en-US" sz="1400" kern="1200" dirty="0">
                          <a:solidFill>
                            <a:schemeClr val="tx1"/>
                          </a:solidFill>
                          <a:effectLst/>
                          <a:latin typeface="+mn-lt"/>
                          <a:ea typeface="+mn-ea"/>
                          <a:cs typeface="+mn-cs"/>
                        </a:rPr>
                        <a:t>Yes, missing or incomplete submission of </a:t>
                      </a:r>
                      <a:r>
                        <a:rPr lang="en-US" sz="1400" u="sng" kern="1200" dirty="0">
                          <a:solidFill>
                            <a:schemeClr val="tx1"/>
                          </a:solidFill>
                          <a:effectLst/>
                          <a:latin typeface="+mn-lt"/>
                          <a:ea typeface="+mn-ea"/>
                          <a:cs typeface="+mn-cs"/>
                        </a:rPr>
                        <a:t>original</a:t>
                      </a:r>
                      <a:r>
                        <a:rPr lang="en-US" sz="1400" kern="1200" dirty="0">
                          <a:solidFill>
                            <a:schemeClr val="tx1"/>
                          </a:solidFill>
                          <a:effectLst/>
                          <a:latin typeface="+mn-lt"/>
                          <a:ea typeface="+mn-ea"/>
                          <a:cs typeface="+mn-cs"/>
                        </a:rPr>
                        <a:t> hard copies of official receipts, sales invoices and machine-printed tape receipts will result in </a:t>
                      </a:r>
                      <a:r>
                        <a:rPr lang="en-US" sz="1400" b="1" kern="1200" dirty="0">
                          <a:solidFill>
                            <a:schemeClr val="tx1"/>
                          </a:solidFill>
                          <a:effectLst/>
                          <a:latin typeface="+mn-lt"/>
                          <a:ea typeface="+mn-ea"/>
                          <a:cs typeface="+mn-cs"/>
                        </a:rPr>
                        <a:t>expense reimbursement reversal in your final pay</a:t>
                      </a:r>
                      <a:r>
                        <a:rPr lang="en-US" sz="1400" kern="1200" dirty="0">
                          <a:solidFill>
                            <a:schemeClr val="tx1"/>
                          </a:solidFill>
                          <a:effectLst/>
                          <a:latin typeface="+mn-lt"/>
                          <a:ea typeface="+mn-ea"/>
                          <a:cs typeface="+mn-cs"/>
                        </a:rPr>
                        <a:t> if Time and Expense Team did not receive them seven (7) days after the Separation Effective Date. See additional reminders below:</a:t>
                      </a:r>
                    </a:p>
                    <a:p>
                      <a:pPr marL="285750" indent="-285750">
                        <a:buFont typeface="Arial" panose="020B0604020202020204" pitchFamily="34" charset="0"/>
                        <a:buChar char="•"/>
                      </a:pPr>
                      <a:r>
                        <a:rPr lang="en-US" sz="1400" kern="1200" dirty="0">
                          <a:solidFill>
                            <a:schemeClr val="tx1"/>
                          </a:solidFill>
                          <a:effectLst/>
                          <a:latin typeface="+mn-lt"/>
                          <a:ea typeface="+mn-ea"/>
                          <a:cs typeface="+mn-cs"/>
                        </a:rPr>
                        <a:t>Submission should be done by routing it to </a:t>
                      </a:r>
                      <a:r>
                        <a:rPr lang="en-US" sz="1400" b="1" kern="1200" dirty="0">
                          <a:solidFill>
                            <a:schemeClr val="tx1"/>
                          </a:solidFill>
                          <a:effectLst/>
                          <a:latin typeface="+mn-lt"/>
                          <a:ea typeface="+mn-ea"/>
                          <a:cs typeface="+mn-cs"/>
                        </a:rPr>
                        <a:t>Time and Expense Team  at 19.20C Robinsons Cybergate 2</a:t>
                      </a:r>
                      <a:r>
                        <a:rPr lang="en-US" sz="1400" kern="1200" dirty="0">
                          <a:solidFill>
                            <a:schemeClr val="tx1"/>
                          </a:solidFill>
                          <a:effectLst/>
                          <a:latin typeface="+mn-lt"/>
                          <a:ea typeface="+mn-ea"/>
                          <a:cs typeface="+mn-cs"/>
                        </a:rPr>
                        <a:t> to ensure that submitted hard copies will be received within 7 days.  Dropping it via myTE drop box may delay the receipt of the hard copies which may cause reversal if not received within 7 days after separation effective date</a:t>
                      </a:r>
                    </a:p>
                    <a:p>
                      <a:pPr marL="285750" indent="-285750">
                        <a:buFont typeface="Arial" panose="020B0604020202020204" pitchFamily="34" charset="0"/>
                        <a:buChar char="•"/>
                      </a:pPr>
                      <a:r>
                        <a:rPr lang="en-US" sz="1400" kern="1200" dirty="0">
                          <a:solidFill>
                            <a:schemeClr val="tx1"/>
                          </a:solidFill>
                          <a:effectLst/>
                          <a:latin typeface="+mn-lt"/>
                          <a:ea typeface="+mn-ea"/>
                          <a:cs typeface="+mn-cs"/>
                        </a:rPr>
                        <a:t>Bulk submission of receipts is only allowed for March2020 to November 30, 2021.  Ensure to print Nov 30, 2021 expense page and enclose all receipts in expense envelope available in the mailroom or guard.</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For pay period starting December 15, 2021 to May 31, 2022, please submit original copy of official receipts securely attached on the printed expense sheet showing the barcode per time report period.  No need to use expense envelope.  Ensure that the original copy of the official receipts will be submitted.  Photocopies of receipts will result to deduction.</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Starting June time reports, submission will be once a month.  Print only the 30</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/31</a:t>
                      </a:r>
                      <a:r>
                        <a:rPr lang="en-US" sz="1400" kern="1200" baseline="30000" dirty="0">
                          <a:solidFill>
                            <a:schemeClr val="tx1"/>
                          </a:solidFill>
                          <a:effectLst/>
                          <a:latin typeface="+mn-lt"/>
                          <a:ea typeface="+mn-ea"/>
                          <a:cs typeface="+mn-cs"/>
                        </a:rPr>
                        <a:t>st</a:t>
                      </a:r>
                      <a:r>
                        <a:rPr lang="en-US" sz="1400" kern="1200" dirty="0">
                          <a:solidFill>
                            <a:schemeClr val="tx1"/>
                          </a:solidFill>
                          <a:effectLst/>
                          <a:latin typeface="+mn-lt"/>
                          <a:ea typeface="+mn-ea"/>
                          <a:cs typeface="+mn-cs"/>
                        </a:rPr>
                        <a:t> time/expense page and attach all the original hard copy of receipts.  If your last time report is the 15</a:t>
                      </a:r>
                      <a:r>
                        <a:rPr lang="en-US" sz="1400" kern="1200" baseline="30000" dirty="0">
                          <a:solidFill>
                            <a:schemeClr val="tx1"/>
                          </a:solidFill>
                          <a:effectLst/>
                          <a:latin typeface="+mn-lt"/>
                          <a:ea typeface="+mn-ea"/>
                          <a:cs typeface="+mn-cs"/>
                        </a:rPr>
                        <a:t>th </a:t>
                      </a:r>
                      <a:r>
                        <a:rPr lang="en-US" sz="1400" kern="1200" dirty="0">
                          <a:solidFill>
                            <a:schemeClr val="tx1"/>
                          </a:solidFill>
                          <a:effectLst/>
                          <a:latin typeface="+mn-lt"/>
                          <a:ea typeface="+mn-ea"/>
                          <a:cs typeface="+mn-cs"/>
                        </a:rPr>
                        <a:t>(example July 15), you may print your last time report and attach the original hard copy of your receipts.</a:t>
                      </a:r>
                      <a:endParaRPr lang="en-US" sz="1400" dirty="0"/>
                    </a:p>
                  </a:txBody>
                  <a:tcPr marL="91404" marR="91404" marT="45702" marB="45702"/>
                </a:tc>
                <a:extLst>
                  <a:ext uri="{0D108BD9-81ED-4DB2-BD59-A6C34878D82A}">
                    <a16:rowId xmlns:a16="http://schemas.microsoft.com/office/drawing/2014/main" val="304859486"/>
                  </a:ext>
                </a:extLst>
              </a:tr>
              <a:tr h="279656">
                <a:tc>
                  <a:txBody>
                    <a:bodyPr/>
                    <a:lstStyle/>
                    <a:p>
                      <a:r>
                        <a:rPr lang="en-US" sz="1400" dirty="0"/>
                        <a:t>Q:</a:t>
                      </a:r>
                    </a:p>
                  </a:txBody>
                  <a:tcPr marL="91404" marR="91404" marT="45702" marB="45702"/>
                </a:tc>
                <a:tc>
                  <a:txBody>
                    <a:bodyPr/>
                    <a:lstStyle/>
                    <a:p>
                      <a:r>
                        <a:rPr lang="en-US" sz="1400" b="1" dirty="0"/>
                        <a:t>Can I have my hard copies couriered? </a:t>
                      </a:r>
                    </a:p>
                  </a:txBody>
                  <a:tcPr marL="91404" marR="91404" marT="45702" marB="45702"/>
                </a:tc>
                <a:extLst>
                  <a:ext uri="{0D108BD9-81ED-4DB2-BD59-A6C34878D82A}">
                    <a16:rowId xmlns:a16="http://schemas.microsoft.com/office/drawing/2014/main" val="3677645447"/>
                  </a:ext>
                </a:extLst>
              </a:tr>
              <a:tr h="0">
                <a:tc>
                  <a:txBody>
                    <a:bodyPr/>
                    <a:lstStyle/>
                    <a:p>
                      <a:r>
                        <a:rPr lang="en-US" sz="1400" dirty="0"/>
                        <a:t>A:</a:t>
                      </a:r>
                    </a:p>
                  </a:txBody>
                  <a:tcPr marL="91404" marR="91404" marT="45702" marB="45702"/>
                </a:tc>
                <a:tc>
                  <a:txBody>
                    <a:bodyPr/>
                    <a:lstStyle/>
                    <a:p>
                      <a:r>
                        <a:rPr lang="en-US" sz="1400" dirty="0"/>
                        <a:t>Yes, you may have it couriered to below address:</a:t>
                      </a:r>
                    </a:p>
                    <a:p>
                      <a:endParaRPr lang="en-US" sz="1400" b="1" dirty="0"/>
                    </a:p>
                    <a:p>
                      <a:r>
                        <a:rPr lang="en-US" sz="1400" b="1" dirty="0"/>
                        <a:t>Time and Expense Team</a:t>
                      </a:r>
                    </a:p>
                    <a:p>
                      <a:r>
                        <a:rPr lang="en-US" sz="1400" dirty="0"/>
                        <a:t>c/o Accenture Mailing Team</a:t>
                      </a:r>
                    </a:p>
                    <a:p>
                      <a:r>
                        <a:rPr lang="en-US" sz="1400" dirty="0"/>
                        <a:t>14/F Robinsons Cyberage 3</a:t>
                      </a:r>
                    </a:p>
                    <a:p>
                      <a:r>
                        <a:rPr lang="en-US" sz="1400" dirty="0"/>
                        <a:t>Pioneer St. Mandaluyong City, 1554</a:t>
                      </a:r>
                    </a:p>
                    <a:p>
                      <a:r>
                        <a:rPr lang="en-US" sz="1400" dirty="0"/>
                        <a:t>Contact #:  85805888 local 36275</a:t>
                      </a:r>
                    </a:p>
                  </a:txBody>
                  <a:tcPr marL="91404" marR="91404" marT="45702" marB="45702"/>
                </a:tc>
                <a:extLst>
                  <a:ext uri="{0D108BD9-81ED-4DB2-BD59-A6C34878D82A}">
                    <a16:rowId xmlns:a16="http://schemas.microsoft.com/office/drawing/2014/main" val="1206840089"/>
                  </a:ext>
                </a:extLst>
              </a:tr>
            </a:tbl>
          </a:graphicData>
        </a:graphic>
      </p:graphicFrame>
    </p:spTree>
    <p:extLst>
      <p:ext uri="{BB962C8B-B14F-4D97-AF65-F5344CB8AC3E}">
        <p14:creationId xmlns:p14="http://schemas.microsoft.com/office/powerpoint/2010/main" val="213410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FAQ’s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aphicFrame>
        <p:nvGraphicFramePr>
          <p:cNvPr id="4" name="Table 4">
            <a:extLst>
              <a:ext uri="{FF2B5EF4-FFF2-40B4-BE49-F238E27FC236}">
                <a16:creationId xmlns:a16="http://schemas.microsoft.com/office/drawing/2014/main" id="{6EC56B48-C0E8-40D1-AD6B-8AF8F022A3A8}"/>
              </a:ext>
            </a:extLst>
          </p:cNvPr>
          <p:cNvGraphicFramePr>
            <a:graphicFrameLocks noGrp="1"/>
          </p:cNvGraphicFramePr>
          <p:nvPr>
            <p:extLst>
              <p:ext uri="{D42A27DB-BD31-4B8C-83A1-F6EECF244321}">
                <p14:modId xmlns:p14="http://schemas.microsoft.com/office/powerpoint/2010/main" val="1056817895"/>
              </p:ext>
            </p:extLst>
          </p:nvPr>
        </p:nvGraphicFramePr>
        <p:xfrm>
          <a:off x="380852" y="1150208"/>
          <a:ext cx="11425535" cy="4937580"/>
        </p:xfrm>
        <a:graphic>
          <a:graphicData uri="http://schemas.openxmlformats.org/drawingml/2006/table">
            <a:tbl>
              <a:tblPr firstRow="1" bandRow="1">
                <a:tableStyleId>{912C8C85-51F0-491E-9774-3900AFEF0FD7}</a:tableStyleId>
              </a:tblPr>
              <a:tblGrid>
                <a:gridCol w="830799">
                  <a:extLst>
                    <a:ext uri="{9D8B030D-6E8A-4147-A177-3AD203B41FA5}">
                      <a16:colId xmlns:a16="http://schemas.microsoft.com/office/drawing/2014/main" val="1081261889"/>
                    </a:ext>
                  </a:extLst>
                </a:gridCol>
                <a:gridCol w="10594736">
                  <a:extLst>
                    <a:ext uri="{9D8B030D-6E8A-4147-A177-3AD203B41FA5}">
                      <a16:colId xmlns:a16="http://schemas.microsoft.com/office/drawing/2014/main" val="2862819085"/>
                    </a:ext>
                  </a:extLst>
                </a:gridCol>
              </a:tblGrid>
              <a:tr h="279656">
                <a:tc gridSpan="2">
                  <a:txBody>
                    <a:bodyPr/>
                    <a:lstStyle/>
                    <a:p>
                      <a:r>
                        <a:rPr lang="en-US" sz="1400" dirty="0"/>
                        <a:t>EXIT MANAGEMENT</a:t>
                      </a:r>
                    </a:p>
                  </a:txBody>
                  <a:tcPr marL="91404" marR="91404" marT="45702" marB="45702">
                    <a:solidFill>
                      <a:srgbClr val="871BC1"/>
                    </a:solidFill>
                  </a:tcPr>
                </a:tc>
                <a:tc hMerge="1">
                  <a:txBody>
                    <a:bodyPr/>
                    <a:lstStyle/>
                    <a:p>
                      <a:endParaRPr lang="en-US" sz="1600" dirty="0"/>
                    </a:p>
                  </a:txBody>
                  <a:tcPr/>
                </a:tc>
                <a:extLst>
                  <a:ext uri="{0D108BD9-81ED-4DB2-BD59-A6C34878D82A}">
                    <a16:rowId xmlns:a16="http://schemas.microsoft.com/office/drawing/2014/main" val="2876887934"/>
                  </a:ext>
                </a:extLst>
              </a:tr>
              <a:tr h="279656">
                <a:tc>
                  <a:txBody>
                    <a:bodyPr/>
                    <a:lstStyle/>
                    <a:p>
                      <a:r>
                        <a:rPr lang="en-US" sz="1400" dirty="0"/>
                        <a:t>Q:</a:t>
                      </a:r>
                    </a:p>
                  </a:txBody>
                  <a:tcPr marL="91404" marR="91404" marT="45702" marB="45702"/>
                </a:tc>
                <a:tc>
                  <a:txBody>
                    <a:bodyPr/>
                    <a:lstStyle/>
                    <a:p>
                      <a:r>
                        <a:rPr lang="en-US" sz="1400" b="1" dirty="0"/>
                        <a:t>What happens if I failed to submit my last time report? </a:t>
                      </a:r>
                    </a:p>
                  </a:txBody>
                  <a:tcPr marL="91404" marR="91404" marT="45702" marB="45702"/>
                </a:tc>
                <a:extLst>
                  <a:ext uri="{0D108BD9-81ED-4DB2-BD59-A6C34878D82A}">
                    <a16:rowId xmlns:a16="http://schemas.microsoft.com/office/drawing/2014/main" val="1865919623"/>
                  </a:ext>
                </a:extLst>
              </a:tr>
              <a:tr h="1650133">
                <a:tc>
                  <a:txBody>
                    <a:bodyPr/>
                    <a:lstStyle/>
                    <a:p>
                      <a:r>
                        <a:rPr lang="en-US" sz="1400" dirty="0"/>
                        <a:t>A:</a:t>
                      </a:r>
                    </a:p>
                  </a:txBody>
                  <a:tcPr marL="91404" marR="91404" marT="45702" marB="45702"/>
                </a:tc>
                <a:tc>
                  <a:txBody>
                    <a:bodyPr/>
                    <a:lstStyle/>
                    <a:p>
                      <a:r>
                        <a:rPr lang="en-US" sz="1400" kern="1200" dirty="0">
                          <a:solidFill>
                            <a:schemeClr val="tx1"/>
                          </a:solidFill>
                          <a:effectLst/>
                          <a:latin typeface="+mn-lt"/>
                          <a:ea typeface="+mn-ea"/>
                          <a:cs typeface="+mn-cs"/>
                        </a:rPr>
                        <a:t>If your time report is in submitted status, Time and Expense team will process the time report accordingly.  Last time report submitted is considered as </a:t>
                      </a:r>
                      <a:r>
                        <a:rPr lang="en-US" sz="1400" b="1" kern="1200" dirty="0">
                          <a:solidFill>
                            <a:schemeClr val="tx1"/>
                          </a:solidFill>
                          <a:effectLst/>
                          <a:latin typeface="+mn-lt"/>
                          <a:ea typeface="+mn-ea"/>
                          <a:cs typeface="+mn-cs"/>
                        </a:rPr>
                        <a:t>final</a:t>
                      </a:r>
                      <a:r>
                        <a:rPr lang="en-US" sz="1400" kern="1200" dirty="0">
                          <a:solidFill>
                            <a:schemeClr val="tx1"/>
                          </a:solidFill>
                          <a:effectLst/>
                          <a:latin typeface="+mn-lt"/>
                          <a:ea typeface="+mn-ea"/>
                          <a:cs typeface="+mn-cs"/>
                        </a:rPr>
                        <a:t>.</a:t>
                      </a:r>
                    </a:p>
                    <a:p>
                      <a:r>
                        <a:rPr lang="en-US" sz="1400" kern="1200" dirty="0">
                          <a:solidFill>
                            <a:schemeClr val="tx1"/>
                          </a:solidFill>
                          <a:effectLst/>
                          <a:latin typeface="+mn-lt"/>
                          <a:ea typeface="+mn-ea"/>
                          <a:cs typeface="+mn-cs"/>
                        </a:rPr>
                        <a:t>If the status is on new/draft/approver requires update: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For CXO, will be processed by T&amp;E using Project WBS and regular hours only (8am to 6pm). Any overtime and Night diff will be not covered, and any other leaves will not be captured</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For ATCP leavers, will be processed by T&amp;E using Unpaid leaves with no charging on Overtime and Night diff and any other leaves will not be captured, including any other valid time charges to project</a:t>
                      </a:r>
                    </a:p>
                    <a:p>
                      <a:r>
                        <a:rPr lang="en-US" sz="1400" kern="1200" dirty="0">
                          <a:solidFill>
                            <a:schemeClr val="tx1"/>
                          </a:solidFill>
                          <a:effectLst/>
                          <a:latin typeface="+mn-lt"/>
                          <a:ea typeface="+mn-ea"/>
                          <a:cs typeface="+mn-cs"/>
                        </a:rPr>
                        <a:t>If the status is Sent for Approval:</a:t>
                      </a:r>
                    </a:p>
                    <a:p>
                      <a:pPr marL="285750" indent="-285750">
                        <a:buFont typeface="Arial" panose="020B0604020202020204" pitchFamily="34" charset="0"/>
                        <a:buChar char="•"/>
                      </a:pPr>
                      <a:r>
                        <a:rPr lang="en-US" sz="1400" kern="1200" dirty="0">
                          <a:solidFill>
                            <a:schemeClr val="tx1"/>
                          </a:solidFill>
                          <a:effectLst/>
                          <a:latin typeface="+mn-lt"/>
                          <a:ea typeface="+mn-ea"/>
                          <a:cs typeface="+mn-cs"/>
                        </a:rPr>
                        <a:t>T&amp;E will automatically submit the time report after final notice from the time report approver.  Charges reflected on the time report will be considered as </a:t>
                      </a:r>
                      <a:r>
                        <a:rPr lang="en-US" sz="1400" b="1" kern="1200" dirty="0">
                          <a:solidFill>
                            <a:schemeClr val="tx1"/>
                          </a:solidFill>
                          <a:effectLst/>
                          <a:latin typeface="+mn-lt"/>
                          <a:ea typeface="+mn-ea"/>
                          <a:cs typeface="+mn-cs"/>
                        </a:rPr>
                        <a:t>final</a:t>
                      </a:r>
                      <a:r>
                        <a:rPr lang="en-US" sz="1400" kern="1200" dirty="0">
                          <a:solidFill>
                            <a:schemeClr val="tx1"/>
                          </a:solidFill>
                          <a:effectLst/>
                          <a:latin typeface="+mn-lt"/>
                          <a:ea typeface="+mn-ea"/>
                          <a:cs typeface="+mn-cs"/>
                        </a:rPr>
                        <a:t>.</a:t>
                      </a:r>
                      <a:endParaRPr lang="en-US" sz="1400" dirty="0"/>
                    </a:p>
                  </a:txBody>
                  <a:tcPr marL="91404" marR="91404" marT="45702" marB="45702"/>
                </a:tc>
                <a:extLst>
                  <a:ext uri="{0D108BD9-81ED-4DB2-BD59-A6C34878D82A}">
                    <a16:rowId xmlns:a16="http://schemas.microsoft.com/office/drawing/2014/main" val="304859486"/>
                  </a:ext>
                </a:extLst>
              </a:tr>
              <a:tr h="274320">
                <a:tc>
                  <a:txBody>
                    <a:bodyPr/>
                    <a:lstStyle/>
                    <a:p>
                      <a:r>
                        <a:rPr lang="en-US" sz="1400" dirty="0"/>
                        <a:t>Q:</a:t>
                      </a:r>
                    </a:p>
                  </a:txBody>
                  <a:tcPr marL="91404" marR="91404" marT="45702" marB="45702"/>
                </a:tc>
                <a:tc>
                  <a:txBody>
                    <a:bodyPr/>
                    <a:lstStyle/>
                    <a:p>
                      <a:r>
                        <a:rPr lang="en-US" sz="1400" b="1" dirty="0"/>
                        <a:t>How do employees settle their outstanding balance?</a:t>
                      </a:r>
                    </a:p>
                  </a:txBody>
                  <a:tcPr marL="91404" marR="91404" marT="45702" marB="45702"/>
                </a:tc>
                <a:extLst>
                  <a:ext uri="{0D108BD9-81ED-4DB2-BD59-A6C34878D82A}">
                    <a16:rowId xmlns:a16="http://schemas.microsoft.com/office/drawing/2014/main" val="21032019"/>
                  </a:ext>
                </a:extLst>
              </a:tr>
              <a:tr h="1650133">
                <a:tc>
                  <a:txBody>
                    <a:bodyPr/>
                    <a:lstStyle/>
                    <a:p>
                      <a:r>
                        <a:rPr lang="en-US" sz="1400" dirty="0"/>
                        <a:t>A:</a:t>
                      </a:r>
                    </a:p>
                  </a:txBody>
                  <a:tcPr marL="91404" marR="91404" marT="45702" marB="45702"/>
                </a:tc>
                <a:tc>
                  <a:txBody>
                    <a:bodyPr/>
                    <a:lstStyle/>
                    <a:p>
                      <a:r>
                        <a:rPr lang="en-US" sz="1400" dirty="0"/>
                        <a:t>You may settle your outstanding balance by following the instructions that will be sent to your designated email address. The email will be from Accenture Support </a:t>
                      </a:r>
                      <a:r>
                        <a:rPr lang="en-US" sz="1400" dirty="0">
                          <a:hlinkClick r:id="rId2"/>
                        </a:rPr>
                        <a:t>accenture-support@accenturesupport.accenture.com</a:t>
                      </a:r>
                      <a:endParaRPr lang="en-US" sz="1400" dirty="0"/>
                    </a:p>
                    <a:p>
                      <a:endParaRPr lang="en-US" sz="1400" dirty="0"/>
                    </a:p>
                    <a:p>
                      <a:r>
                        <a:rPr lang="en-US" sz="1400" dirty="0"/>
                        <a:t>After which, Separation Documents will be provided within five (5) business days.</a:t>
                      </a:r>
                    </a:p>
                    <a:p>
                      <a:endParaRPr lang="en-US" sz="1400" dirty="0"/>
                    </a:p>
                    <a:p>
                      <a:r>
                        <a:rPr lang="en-US" sz="1400" dirty="0"/>
                        <a:t>Should you have any clarifications regarding your outstanding balance, please contact us thru:</a:t>
                      </a:r>
                    </a:p>
                    <a:p>
                      <a:r>
                        <a:rPr lang="en-US" sz="1400" dirty="0"/>
                        <a:t>E-mail: </a:t>
                      </a:r>
                      <a:r>
                        <a:rPr lang="en-US" sz="1400" dirty="0">
                          <a:hlinkClick r:id="rId3"/>
                        </a:rPr>
                        <a:t>ExitManagementQuery@accenture.com</a:t>
                      </a:r>
                      <a:endParaRPr lang="en-US" sz="1400" dirty="0"/>
                    </a:p>
                    <a:p>
                      <a:r>
                        <a:rPr lang="en-US" sz="1400" dirty="0"/>
                        <a:t>Subject Header: For the Account of &lt;Last Name, First Name Middle Initial&gt;</a:t>
                      </a:r>
                    </a:p>
                  </a:txBody>
                  <a:tcPr marL="91404" marR="91404" marT="45702" marB="45702"/>
                </a:tc>
                <a:extLst>
                  <a:ext uri="{0D108BD9-81ED-4DB2-BD59-A6C34878D82A}">
                    <a16:rowId xmlns:a16="http://schemas.microsoft.com/office/drawing/2014/main" val="3304505854"/>
                  </a:ext>
                </a:extLst>
              </a:tr>
            </a:tbl>
          </a:graphicData>
        </a:graphic>
      </p:graphicFrame>
    </p:spTree>
    <p:extLst>
      <p:ext uri="{BB962C8B-B14F-4D97-AF65-F5344CB8AC3E}">
        <p14:creationId xmlns:p14="http://schemas.microsoft.com/office/powerpoint/2010/main" val="254908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ATTACHMENTS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graphicFrame>
        <p:nvGraphicFramePr>
          <p:cNvPr id="39" name="Table 4">
            <a:extLst>
              <a:ext uri="{FF2B5EF4-FFF2-40B4-BE49-F238E27FC236}">
                <a16:creationId xmlns:a16="http://schemas.microsoft.com/office/drawing/2014/main" id="{93175B3D-CDAA-4C81-ADF4-1D59240BEE65}"/>
              </a:ext>
            </a:extLst>
          </p:cNvPr>
          <p:cNvGraphicFramePr>
            <a:graphicFrameLocks noGrp="1"/>
          </p:cNvGraphicFramePr>
          <p:nvPr>
            <p:extLst>
              <p:ext uri="{D42A27DB-BD31-4B8C-83A1-F6EECF244321}">
                <p14:modId xmlns:p14="http://schemas.microsoft.com/office/powerpoint/2010/main" val="883511832"/>
              </p:ext>
            </p:extLst>
          </p:nvPr>
        </p:nvGraphicFramePr>
        <p:xfrm>
          <a:off x="380852" y="1150209"/>
          <a:ext cx="11425535" cy="4347076"/>
        </p:xfrm>
        <a:graphic>
          <a:graphicData uri="http://schemas.openxmlformats.org/drawingml/2006/table">
            <a:tbl>
              <a:tblPr firstRow="1" bandRow="1">
                <a:tableStyleId>{912C8C85-51F0-491E-9774-3900AFEF0FD7}</a:tableStyleId>
              </a:tblPr>
              <a:tblGrid>
                <a:gridCol w="3461805">
                  <a:extLst>
                    <a:ext uri="{9D8B030D-6E8A-4147-A177-3AD203B41FA5}">
                      <a16:colId xmlns:a16="http://schemas.microsoft.com/office/drawing/2014/main" val="1081261889"/>
                    </a:ext>
                  </a:extLst>
                </a:gridCol>
                <a:gridCol w="7963730">
                  <a:extLst>
                    <a:ext uri="{9D8B030D-6E8A-4147-A177-3AD203B41FA5}">
                      <a16:colId xmlns:a16="http://schemas.microsoft.com/office/drawing/2014/main" val="2862819085"/>
                    </a:ext>
                  </a:extLst>
                </a:gridCol>
              </a:tblGrid>
              <a:tr h="328241">
                <a:tc gridSpan="2">
                  <a:txBody>
                    <a:bodyPr/>
                    <a:lstStyle/>
                    <a:p>
                      <a:r>
                        <a:rPr lang="en-US" sz="1400" dirty="0"/>
                        <a:t>EXIT MANAGEMENT</a:t>
                      </a:r>
                    </a:p>
                  </a:txBody>
                  <a:tcPr marL="91404" marR="91404" marT="45702" marB="45702">
                    <a:solidFill>
                      <a:srgbClr val="871BC1"/>
                    </a:solidFill>
                  </a:tcPr>
                </a:tc>
                <a:tc hMerge="1">
                  <a:txBody>
                    <a:bodyPr/>
                    <a:lstStyle/>
                    <a:p>
                      <a:endParaRPr lang="en-US" sz="1600" dirty="0"/>
                    </a:p>
                  </a:txBody>
                  <a:tcPr/>
                </a:tc>
                <a:extLst>
                  <a:ext uri="{0D108BD9-81ED-4DB2-BD59-A6C34878D82A}">
                    <a16:rowId xmlns:a16="http://schemas.microsoft.com/office/drawing/2014/main" val="2876887934"/>
                  </a:ext>
                </a:extLst>
              </a:tr>
              <a:tr h="803767">
                <a:tc>
                  <a:txBody>
                    <a:bodyPr/>
                    <a:lstStyle/>
                    <a:p>
                      <a:endParaRPr lang="en-US" sz="1400" dirty="0"/>
                    </a:p>
                  </a:txBody>
                  <a:tcPr marL="91404" marR="91404" marT="45702" marB="45702"/>
                </a:tc>
                <a:tc>
                  <a:txBody>
                    <a:bodyPr/>
                    <a:lstStyle/>
                    <a:p>
                      <a:pPr marL="0" marR="0">
                        <a:spcBef>
                          <a:spcPts val="0"/>
                        </a:spcBef>
                        <a:spcAft>
                          <a:spcPts val="0"/>
                        </a:spcAft>
                      </a:pPr>
                      <a:r>
                        <a:rPr lang="en-US" sz="1400" dirty="0">
                          <a:effectLst/>
                          <a:latin typeface="Graphik" panose="020B0503030202060203" pitchFamily="34" charset="0"/>
                          <a:ea typeface="Calibri" panose="020F0502020204030204" pitchFamily="34" charset="0"/>
                          <a:cs typeface="Times New Roman" panose="02020603050405020304" pitchFamily="18" charset="0"/>
                        </a:rPr>
                        <a:t>Attestation Form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5919623"/>
                  </a:ext>
                </a:extLst>
              </a:tr>
              <a:tr h="803767">
                <a:tc>
                  <a:txBody>
                    <a:bodyPr/>
                    <a:lstStyle/>
                    <a:p>
                      <a:endParaRPr lang="en-US" sz="1400" dirty="0"/>
                    </a:p>
                  </a:txBody>
                  <a:tcPr marL="91404" marR="91404" marT="45702" marB="45702"/>
                </a:tc>
                <a:tc>
                  <a:txBody>
                    <a:bodyPr/>
                    <a:lstStyle/>
                    <a:p>
                      <a:pPr marL="0" marR="0"/>
                      <a:r>
                        <a:rPr lang="en-US" sz="1400" kern="1200" dirty="0">
                          <a:solidFill>
                            <a:srgbClr val="000000"/>
                          </a:solidFill>
                          <a:effectLst/>
                          <a:latin typeface="Graphik" panose="020B0503030202060203" pitchFamily="34" charset="0"/>
                          <a:ea typeface="Times New Roman" panose="02020603050405020304" pitchFamily="18" charset="0"/>
                          <a:cs typeface="Arial" panose="020B0604020202020204" pitchFamily="34" charset="0"/>
                        </a:rPr>
                        <a:t>Process of returning company and client issued assets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859486"/>
                  </a:ext>
                </a:extLst>
              </a:tr>
              <a:tr h="803767">
                <a:tc>
                  <a:txBody>
                    <a:bodyPr/>
                    <a:lstStyle/>
                    <a:p>
                      <a:endParaRPr lang="en-US" sz="1400" dirty="0"/>
                    </a:p>
                  </a:txBody>
                  <a:tcPr marL="91404" marR="91404" marT="45702" marB="45702"/>
                </a:tc>
                <a:tc>
                  <a:txBody>
                    <a:bodyPr/>
                    <a:lstStyle/>
                    <a:p>
                      <a:pPr marL="0" marR="0">
                        <a:spcBef>
                          <a:spcPts val="0"/>
                        </a:spcBef>
                        <a:spcAft>
                          <a:spcPts val="0"/>
                        </a:spcAft>
                      </a:pPr>
                      <a:r>
                        <a:rPr lang="en-US" sz="1400" kern="1200" dirty="0">
                          <a:solidFill>
                            <a:srgbClr val="000000"/>
                          </a:solidFill>
                          <a:effectLst/>
                          <a:latin typeface="Graphik" panose="020B0503030202060203" pitchFamily="34" charset="0"/>
                          <a:ea typeface="Times New Roman" panose="02020603050405020304" pitchFamily="18" charset="0"/>
                          <a:cs typeface="Arial" panose="020B0604020202020204" pitchFamily="34" charset="0"/>
                        </a:rPr>
                        <a:t>MyExit Leaver Dashboard Guide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7645447"/>
                  </a:ext>
                </a:extLst>
              </a:tr>
              <a:tr h="803767">
                <a:tc>
                  <a:txBody>
                    <a:bodyPr/>
                    <a:lstStyle/>
                    <a:p>
                      <a:endParaRPr lang="en-US" sz="1400" dirty="0"/>
                    </a:p>
                  </a:txBody>
                  <a:tcPr marL="91404" marR="91404" marT="45702" marB="45702"/>
                </a:tc>
                <a:tc>
                  <a:txBody>
                    <a:bodyPr/>
                    <a:lstStyle/>
                    <a:p>
                      <a:pPr marL="0" marR="0">
                        <a:spcBef>
                          <a:spcPts val="0"/>
                        </a:spcBef>
                        <a:spcAft>
                          <a:spcPts val="0"/>
                        </a:spcAft>
                      </a:pPr>
                      <a:r>
                        <a:rPr lang="en-US" sz="1400" kern="1200" dirty="0">
                          <a:solidFill>
                            <a:srgbClr val="000000"/>
                          </a:solidFill>
                          <a:effectLst/>
                          <a:latin typeface="Graphik" panose="020B0503030202060203" pitchFamily="34" charset="0"/>
                          <a:ea typeface="Times New Roman" panose="02020603050405020304" pitchFamily="18" charset="0"/>
                          <a:cs typeface="Arial" panose="020B0604020202020204" pitchFamily="34" charset="0"/>
                        </a:rPr>
                        <a:t>Quick Reference Guide for access control applied to leaving employees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6840089"/>
                  </a:ext>
                </a:extLst>
              </a:tr>
              <a:tr h="803767">
                <a:tc>
                  <a:txBody>
                    <a:bodyPr/>
                    <a:lstStyle/>
                    <a:p>
                      <a:endParaRPr lang="en-US" sz="1400" dirty="0"/>
                    </a:p>
                  </a:txBody>
                  <a:tcPr marL="91404" marR="91404" marT="45702" marB="45702"/>
                </a:tc>
                <a:tc>
                  <a:txBody>
                    <a:bodyPr/>
                    <a:lstStyle/>
                    <a:p>
                      <a:pPr marL="0" marR="0">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Exit Checklist and Leaver Guide</a:t>
                      </a:r>
                    </a:p>
                  </a:txBody>
                  <a:tcPr marL="68580" marR="68580" marT="0" marB="0" anchor="ctr"/>
                </a:tc>
                <a:extLst>
                  <a:ext uri="{0D108BD9-81ED-4DB2-BD59-A6C34878D82A}">
                    <a16:rowId xmlns:a16="http://schemas.microsoft.com/office/drawing/2014/main" val="1697561420"/>
                  </a:ext>
                </a:extLst>
              </a:tr>
            </a:tbl>
          </a:graphicData>
        </a:graphic>
      </p:graphicFrame>
      <p:graphicFrame>
        <p:nvGraphicFramePr>
          <p:cNvPr id="5" name="Object 4">
            <a:extLst>
              <a:ext uri="{FF2B5EF4-FFF2-40B4-BE49-F238E27FC236}">
                <a16:creationId xmlns:a16="http://schemas.microsoft.com/office/drawing/2014/main" id="{B977F30A-193E-4DA7-AD4D-77AEA787EFA9}"/>
              </a:ext>
            </a:extLst>
          </p:cNvPr>
          <p:cNvGraphicFramePr>
            <a:graphicFrameLocks noChangeAspect="1"/>
          </p:cNvGraphicFramePr>
          <p:nvPr>
            <p:extLst>
              <p:ext uri="{D42A27DB-BD31-4B8C-83A1-F6EECF244321}">
                <p14:modId xmlns:p14="http://schemas.microsoft.com/office/powerpoint/2010/main" val="3828894718"/>
              </p:ext>
            </p:extLst>
          </p:nvPr>
        </p:nvGraphicFramePr>
        <p:xfrm>
          <a:off x="643253" y="2461419"/>
          <a:ext cx="914400" cy="806450"/>
        </p:xfrm>
        <a:graphic>
          <a:graphicData uri="http://schemas.openxmlformats.org/presentationml/2006/ole">
            <mc:AlternateContent xmlns:mc="http://schemas.openxmlformats.org/markup-compatibility/2006">
              <mc:Choice xmlns:v="urn:schemas-microsoft-com:vml" Requires="v">
                <p:oleObj spid="_x0000_s1026" name="Acrobat Document" showAsIcon="1" r:id="rId3" imgW="914597" imgH="806311" progId="AcroExch.Document.DC">
                  <p:embed/>
                </p:oleObj>
              </mc:Choice>
              <mc:Fallback>
                <p:oleObj name="Acrobat Document" showAsIcon="1" r:id="rId3" imgW="914597" imgH="806311" progId="AcroExch.Document.DC">
                  <p:embed/>
                  <p:pic>
                    <p:nvPicPr>
                      <p:cNvPr id="5" name="Object 4">
                        <a:extLst>
                          <a:ext uri="{FF2B5EF4-FFF2-40B4-BE49-F238E27FC236}">
                            <a16:creationId xmlns:a16="http://schemas.microsoft.com/office/drawing/2014/main" id="{B977F30A-193E-4DA7-AD4D-77AEA787EFA9}"/>
                          </a:ext>
                        </a:extLst>
                      </p:cNvPr>
                      <p:cNvPicPr/>
                      <p:nvPr/>
                    </p:nvPicPr>
                    <p:blipFill>
                      <a:blip r:embed="rId4"/>
                      <a:stretch>
                        <a:fillRect/>
                      </a:stretch>
                    </p:blipFill>
                    <p:spPr>
                      <a:xfrm>
                        <a:off x="643253" y="2461419"/>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E15D926-30E0-453F-A973-641BB8B0BB48}"/>
              </a:ext>
            </a:extLst>
          </p:cNvPr>
          <p:cNvGraphicFramePr>
            <a:graphicFrameLocks noChangeAspect="1"/>
          </p:cNvGraphicFramePr>
          <p:nvPr>
            <p:extLst>
              <p:ext uri="{D42A27DB-BD31-4B8C-83A1-F6EECF244321}">
                <p14:modId xmlns:p14="http://schemas.microsoft.com/office/powerpoint/2010/main" val="519436584"/>
              </p:ext>
            </p:extLst>
          </p:nvPr>
        </p:nvGraphicFramePr>
        <p:xfrm>
          <a:off x="1727654" y="2461419"/>
          <a:ext cx="914400" cy="806450"/>
        </p:xfrm>
        <a:graphic>
          <a:graphicData uri="http://schemas.openxmlformats.org/presentationml/2006/ole">
            <mc:AlternateContent xmlns:mc="http://schemas.openxmlformats.org/markup-compatibility/2006">
              <mc:Choice xmlns:v="urn:schemas-microsoft-com:vml" Requires="v">
                <p:oleObj spid="_x0000_s1027" name="Acrobat Document" showAsIcon="1" r:id="rId5" imgW="914597" imgH="806311" progId="AcroExch.Document.DC">
                  <p:embed/>
                </p:oleObj>
              </mc:Choice>
              <mc:Fallback>
                <p:oleObj name="Acrobat Document" showAsIcon="1" r:id="rId5" imgW="914597" imgH="806311" progId="AcroExch.Document.DC">
                  <p:embed/>
                  <p:pic>
                    <p:nvPicPr>
                      <p:cNvPr id="6" name="Object 5">
                        <a:extLst>
                          <a:ext uri="{FF2B5EF4-FFF2-40B4-BE49-F238E27FC236}">
                            <a16:creationId xmlns:a16="http://schemas.microsoft.com/office/drawing/2014/main" id="{EE15D926-30E0-453F-A973-641BB8B0BB48}"/>
                          </a:ext>
                        </a:extLst>
                      </p:cNvPr>
                      <p:cNvPicPr/>
                      <p:nvPr/>
                    </p:nvPicPr>
                    <p:blipFill>
                      <a:blip r:embed="rId6"/>
                      <a:stretch>
                        <a:fillRect/>
                      </a:stretch>
                    </p:blipFill>
                    <p:spPr>
                      <a:xfrm>
                        <a:off x="1727654" y="2461419"/>
                        <a:ext cx="914400" cy="806450"/>
                      </a:xfrm>
                      <a:prstGeom prst="rect">
                        <a:avLst/>
                      </a:prstGeom>
                    </p:spPr>
                  </p:pic>
                </p:oleObj>
              </mc:Fallback>
            </mc:AlternateContent>
          </a:graphicData>
        </a:graphic>
      </p:graphicFrame>
      <p:graphicFrame>
        <p:nvGraphicFramePr>
          <p:cNvPr id="8" name="Object 7">
            <a:hlinkClick r:id="" action="ppaction://ole?verb=0"/>
            <a:extLst>
              <a:ext uri="{FF2B5EF4-FFF2-40B4-BE49-F238E27FC236}">
                <a16:creationId xmlns:a16="http://schemas.microsoft.com/office/drawing/2014/main" id="{FC2C8B29-3678-403F-9DE6-2F9D376A57BD}"/>
              </a:ext>
            </a:extLst>
          </p:cNvPr>
          <p:cNvGraphicFramePr>
            <a:graphicFrameLocks noChangeAspect="1"/>
          </p:cNvGraphicFramePr>
          <p:nvPr>
            <p:extLst>
              <p:ext uri="{D42A27DB-BD31-4B8C-83A1-F6EECF244321}">
                <p14:modId xmlns:p14="http://schemas.microsoft.com/office/powerpoint/2010/main" val="2280732483"/>
              </p:ext>
            </p:extLst>
          </p:nvPr>
        </p:nvGraphicFramePr>
        <p:xfrm>
          <a:off x="643253" y="4109399"/>
          <a:ext cx="914400" cy="806450"/>
        </p:xfrm>
        <a:graphic>
          <a:graphicData uri="http://schemas.openxmlformats.org/presentationml/2006/ole">
            <mc:AlternateContent xmlns:mc="http://schemas.openxmlformats.org/markup-compatibility/2006">
              <mc:Choice xmlns:v="urn:schemas-microsoft-com:vml" Requires="v">
                <p:oleObj spid="_x0000_s1028" name="Presentation" showAsIcon="1" r:id="rId7" imgW="914597" imgH="806311" progId="PowerPoint.Show.12">
                  <p:embed/>
                </p:oleObj>
              </mc:Choice>
              <mc:Fallback>
                <p:oleObj name="Presentation" showAsIcon="1" r:id="rId7" imgW="914597" imgH="806311" progId="PowerPoint.Show.12">
                  <p:embed/>
                  <p:pic>
                    <p:nvPicPr>
                      <p:cNvPr id="8" name="Object 7">
                        <a:hlinkClick r:id="" action="ppaction://ole?verb=0"/>
                        <a:extLst>
                          <a:ext uri="{FF2B5EF4-FFF2-40B4-BE49-F238E27FC236}">
                            <a16:creationId xmlns:a16="http://schemas.microsoft.com/office/drawing/2014/main" id="{FC2C8B29-3678-403F-9DE6-2F9D376A57BD}"/>
                          </a:ext>
                        </a:extLst>
                      </p:cNvPr>
                      <p:cNvPicPr/>
                      <p:nvPr/>
                    </p:nvPicPr>
                    <p:blipFill>
                      <a:blip r:embed="rId8"/>
                      <a:stretch>
                        <a:fillRect/>
                      </a:stretch>
                    </p:blipFill>
                    <p:spPr>
                      <a:xfrm>
                        <a:off x="643253" y="4109399"/>
                        <a:ext cx="914400" cy="806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57CF6E9-5564-48F3-A5BC-3FECB2FED4EA}"/>
              </a:ext>
            </a:extLst>
          </p:cNvPr>
          <p:cNvGraphicFramePr>
            <a:graphicFrameLocks noChangeAspect="1"/>
          </p:cNvGraphicFramePr>
          <p:nvPr>
            <p:extLst>
              <p:ext uri="{D42A27DB-BD31-4B8C-83A1-F6EECF244321}">
                <p14:modId xmlns:p14="http://schemas.microsoft.com/office/powerpoint/2010/main" val="3455932592"/>
              </p:ext>
            </p:extLst>
          </p:nvPr>
        </p:nvGraphicFramePr>
        <p:xfrm>
          <a:off x="813254" y="1534924"/>
          <a:ext cx="914400" cy="771525"/>
        </p:xfrm>
        <a:graphic>
          <a:graphicData uri="http://schemas.openxmlformats.org/presentationml/2006/ole">
            <mc:AlternateContent xmlns:mc="http://schemas.openxmlformats.org/markup-compatibility/2006">
              <mc:Choice xmlns:v="urn:schemas-microsoft-com:vml" Requires="v">
                <p:oleObj spid="_x0000_s1029" name="Document" showAsIcon="1" r:id="rId9" imgW="914400" imgH="771525" progId="Word.Document.12">
                  <p:embed/>
                </p:oleObj>
              </mc:Choice>
              <mc:Fallback>
                <p:oleObj name="Document" showAsIcon="1" r:id="rId9" imgW="914400" imgH="771525" progId="Word.Document.12">
                  <p:embed/>
                  <p:pic>
                    <p:nvPicPr>
                      <p:cNvPr id="9" name="Object 8">
                        <a:extLst>
                          <a:ext uri="{FF2B5EF4-FFF2-40B4-BE49-F238E27FC236}">
                            <a16:creationId xmlns:a16="http://schemas.microsoft.com/office/drawing/2014/main" id="{457CF6E9-5564-48F3-A5BC-3FECB2FED4EA}"/>
                          </a:ext>
                        </a:extLst>
                      </p:cNvPr>
                      <p:cNvPicPr/>
                      <p:nvPr/>
                    </p:nvPicPr>
                    <p:blipFill>
                      <a:blip r:embed="rId10"/>
                      <a:stretch>
                        <a:fillRect/>
                      </a:stretch>
                    </p:blipFill>
                    <p:spPr>
                      <a:xfrm>
                        <a:off x="813254" y="1534924"/>
                        <a:ext cx="914400" cy="7715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52513EC0-7F82-4E89-A42B-6EA90AEE9EC0}"/>
              </a:ext>
            </a:extLst>
          </p:cNvPr>
          <p:cNvGraphicFramePr>
            <a:graphicFrameLocks noChangeAspect="1"/>
          </p:cNvGraphicFramePr>
          <p:nvPr>
            <p:extLst>
              <p:ext uri="{D42A27DB-BD31-4B8C-83A1-F6EECF244321}">
                <p14:modId xmlns:p14="http://schemas.microsoft.com/office/powerpoint/2010/main" val="2593211595"/>
              </p:ext>
            </p:extLst>
          </p:nvPr>
        </p:nvGraphicFramePr>
        <p:xfrm>
          <a:off x="728254" y="3147979"/>
          <a:ext cx="914400" cy="771525"/>
        </p:xfrm>
        <a:graphic>
          <a:graphicData uri="http://schemas.openxmlformats.org/presentationml/2006/ole">
            <mc:AlternateContent xmlns:mc="http://schemas.openxmlformats.org/markup-compatibility/2006">
              <mc:Choice xmlns:v="urn:schemas-microsoft-com:vml" Requires="v">
                <p:oleObj spid="_x0000_s1030" name="Document" showAsIcon="1" r:id="rId11" imgW="914400" imgH="771525" progId="Word.Document.12">
                  <p:embed/>
                </p:oleObj>
              </mc:Choice>
              <mc:Fallback>
                <p:oleObj name="Document" showAsIcon="1" r:id="rId11" imgW="914400" imgH="771525" progId="Word.Document.12">
                  <p:embed/>
                  <p:pic>
                    <p:nvPicPr>
                      <p:cNvPr id="11" name="Object 10">
                        <a:extLst>
                          <a:ext uri="{FF2B5EF4-FFF2-40B4-BE49-F238E27FC236}">
                            <a16:creationId xmlns:a16="http://schemas.microsoft.com/office/drawing/2014/main" id="{52513EC0-7F82-4E89-A42B-6EA90AEE9EC0}"/>
                          </a:ext>
                        </a:extLst>
                      </p:cNvPr>
                      <p:cNvPicPr/>
                      <p:nvPr/>
                    </p:nvPicPr>
                    <p:blipFill>
                      <a:blip r:embed="rId12"/>
                      <a:stretch>
                        <a:fillRect/>
                      </a:stretch>
                    </p:blipFill>
                    <p:spPr>
                      <a:xfrm>
                        <a:off x="728254" y="3147979"/>
                        <a:ext cx="914400" cy="77152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0A7FDC15-2C83-46FB-901A-8E73872791A8}"/>
              </a:ext>
            </a:extLst>
          </p:cNvPr>
          <p:cNvGraphicFramePr>
            <a:graphicFrameLocks noChangeAspect="1"/>
          </p:cNvGraphicFramePr>
          <p:nvPr>
            <p:extLst>
              <p:ext uri="{D42A27DB-BD31-4B8C-83A1-F6EECF244321}">
                <p14:modId xmlns:p14="http://schemas.microsoft.com/office/powerpoint/2010/main" val="853141002"/>
              </p:ext>
            </p:extLst>
          </p:nvPr>
        </p:nvGraphicFramePr>
        <p:xfrm>
          <a:off x="643253" y="4777470"/>
          <a:ext cx="914400" cy="771525"/>
        </p:xfrm>
        <a:graphic>
          <a:graphicData uri="http://schemas.openxmlformats.org/presentationml/2006/ole">
            <mc:AlternateContent xmlns:mc="http://schemas.openxmlformats.org/markup-compatibility/2006">
              <mc:Choice xmlns:v="urn:schemas-microsoft-com:vml" Requires="v">
                <p:oleObj spid="_x0000_s1031" name="Document" showAsIcon="1" r:id="rId13" imgW="914400" imgH="771525" progId="Word.Document.12">
                  <p:embed/>
                </p:oleObj>
              </mc:Choice>
              <mc:Fallback>
                <p:oleObj name="Document" showAsIcon="1" r:id="rId13" imgW="914400" imgH="771525" progId="Word.Document.12">
                  <p:embed/>
                  <p:pic>
                    <p:nvPicPr>
                      <p:cNvPr id="12" name="Object 11">
                        <a:extLst>
                          <a:ext uri="{FF2B5EF4-FFF2-40B4-BE49-F238E27FC236}">
                            <a16:creationId xmlns:a16="http://schemas.microsoft.com/office/drawing/2014/main" id="{0A7FDC15-2C83-46FB-901A-8E73872791A8}"/>
                          </a:ext>
                        </a:extLst>
                      </p:cNvPr>
                      <p:cNvPicPr/>
                      <p:nvPr/>
                    </p:nvPicPr>
                    <p:blipFill>
                      <a:blip r:embed="rId14"/>
                      <a:stretch>
                        <a:fillRect/>
                      </a:stretch>
                    </p:blipFill>
                    <p:spPr>
                      <a:xfrm>
                        <a:off x="643253" y="4777470"/>
                        <a:ext cx="914400" cy="771525"/>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387207C7-6C76-469F-A007-016A10524D76}"/>
              </a:ext>
            </a:extLst>
          </p:cNvPr>
          <p:cNvGraphicFramePr>
            <a:graphicFrameLocks noChangeAspect="1"/>
          </p:cNvGraphicFramePr>
          <p:nvPr>
            <p:extLst>
              <p:ext uri="{D42A27DB-BD31-4B8C-83A1-F6EECF244321}">
                <p14:modId xmlns:p14="http://schemas.microsoft.com/office/powerpoint/2010/main" val="3403335006"/>
              </p:ext>
            </p:extLst>
          </p:nvPr>
        </p:nvGraphicFramePr>
        <p:xfrm>
          <a:off x="1820054" y="4751615"/>
          <a:ext cx="914400" cy="771525"/>
        </p:xfrm>
        <a:graphic>
          <a:graphicData uri="http://schemas.openxmlformats.org/presentationml/2006/ole">
            <mc:AlternateContent xmlns:mc="http://schemas.openxmlformats.org/markup-compatibility/2006">
              <mc:Choice xmlns:v="urn:schemas-microsoft-com:vml" Requires="v">
                <p:oleObj spid="_x0000_s1032" name="Document" showAsIcon="1" r:id="rId15" imgW="914400" imgH="771525" progId="Word.Document.12">
                  <p:embed/>
                </p:oleObj>
              </mc:Choice>
              <mc:Fallback>
                <p:oleObj name="Document" showAsIcon="1" r:id="rId15" imgW="914400" imgH="771525" progId="Word.Document.12">
                  <p:embed/>
                  <p:pic>
                    <p:nvPicPr>
                      <p:cNvPr id="13" name="Object 12">
                        <a:extLst>
                          <a:ext uri="{FF2B5EF4-FFF2-40B4-BE49-F238E27FC236}">
                            <a16:creationId xmlns:a16="http://schemas.microsoft.com/office/drawing/2014/main" id="{387207C7-6C76-469F-A007-016A10524D76}"/>
                          </a:ext>
                        </a:extLst>
                      </p:cNvPr>
                      <p:cNvPicPr/>
                      <p:nvPr/>
                    </p:nvPicPr>
                    <p:blipFill>
                      <a:blip r:embed="rId16"/>
                      <a:stretch>
                        <a:fillRect/>
                      </a:stretch>
                    </p:blipFill>
                    <p:spPr>
                      <a:xfrm>
                        <a:off x="1820054" y="475161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0148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CONTACT INFORMATION</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
        <p:nvSpPr>
          <p:cNvPr id="9" name="TextBox 8">
            <a:extLst>
              <a:ext uri="{FF2B5EF4-FFF2-40B4-BE49-F238E27FC236}">
                <a16:creationId xmlns:a16="http://schemas.microsoft.com/office/drawing/2014/main" id="{4B69017F-6D3F-4566-A0F4-AC04FBE0ADF2}"/>
              </a:ext>
            </a:extLst>
          </p:cNvPr>
          <p:cNvSpPr txBox="1"/>
          <p:nvPr/>
        </p:nvSpPr>
        <p:spPr>
          <a:xfrm>
            <a:off x="433357" y="1443789"/>
            <a:ext cx="11337231" cy="4247317"/>
          </a:xfrm>
          <a:prstGeom prst="rect">
            <a:avLst/>
          </a:prstGeom>
          <a:noFill/>
        </p:spPr>
        <p:txBody>
          <a:bodyPr wrap="square" rtlCol="0">
            <a:spAutoFit/>
          </a:bodyPr>
          <a:lstStyle/>
          <a:p>
            <a:r>
              <a:rPr lang="en-US" dirty="0"/>
              <a:t>For inquiries and clarifications </a:t>
            </a:r>
            <a:r>
              <a:rPr lang="en-US" b="1" dirty="0">
                <a:solidFill>
                  <a:srgbClr val="871BC1"/>
                </a:solidFill>
              </a:rPr>
              <a:t>while you are still an active employee</a:t>
            </a:r>
            <a:r>
              <a:rPr lang="en-US" dirty="0"/>
              <a:t>, please send it to the following:</a:t>
            </a:r>
          </a:p>
          <a:p>
            <a:endParaRPr lang="en-US" dirty="0">
              <a:latin typeface="+mj-lt"/>
            </a:endParaRPr>
          </a:p>
          <a:p>
            <a:pPr marL="895193" lvl="1" indent="-285750">
              <a:buFont typeface="Arial" panose="020B0604020202020204" pitchFamily="34" charset="0"/>
              <a:buChar char="•"/>
            </a:pPr>
            <a:r>
              <a:rPr lang="en-US" dirty="0">
                <a:latin typeface="+mj-lt"/>
              </a:rPr>
              <a:t>ISA - </a:t>
            </a:r>
            <a:r>
              <a:rPr lang="en-US" dirty="0">
                <a:latin typeface="+mj-lt"/>
                <a:hlinkClick r:id="rId2"/>
              </a:rPr>
              <a:t>ISA.Philippines.Clearance.Team@accenture.com</a:t>
            </a:r>
            <a:endParaRPr lang="en-US" dirty="0">
              <a:latin typeface="+mj-lt"/>
            </a:endParaRPr>
          </a:p>
          <a:p>
            <a:pPr marL="895193" lvl="1" indent="-285750">
              <a:buFont typeface="Arial" panose="020B0604020202020204" pitchFamily="34" charset="0"/>
              <a:buChar char="•"/>
            </a:pPr>
            <a:r>
              <a:rPr lang="en-US" dirty="0">
                <a:latin typeface="+mj-lt"/>
              </a:rPr>
              <a:t>T&amp;E - </a:t>
            </a:r>
            <a:r>
              <a:rPr lang="en-US" b="0" i="0" u="none" strike="noStrike" dirty="0">
                <a:solidFill>
                  <a:srgbClr val="4F52B2"/>
                </a:solidFill>
                <a:effectLst/>
                <a:latin typeface="+mj-lt"/>
                <a:hlinkClick r:id="rId3" tooltip="mailto:phils.te.exit@accenture.com"/>
              </a:rPr>
              <a:t>Phils.TE.Exit@accenture.com</a:t>
            </a:r>
            <a:endParaRPr lang="en-US" dirty="0">
              <a:latin typeface="+mj-lt"/>
            </a:endParaRPr>
          </a:p>
          <a:p>
            <a:pPr marL="895193" lvl="1" indent="-285750">
              <a:buFont typeface="Arial" panose="020B0604020202020204" pitchFamily="34" charset="0"/>
              <a:buChar char="•"/>
            </a:pPr>
            <a:r>
              <a:rPr lang="en-US" dirty="0">
                <a:latin typeface="+mj-lt"/>
              </a:rPr>
              <a:t>AMEX - </a:t>
            </a:r>
            <a:r>
              <a:rPr lang="en-US" dirty="0">
                <a:latin typeface="+mj-lt"/>
                <a:hlinkClick r:id="rId4"/>
              </a:rPr>
              <a:t>Manila.OC.FS.AMEX@accenture.com</a:t>
            </a:r>
            <a:endParaRPr lang="en-US" dirty="0">
              <a:latin typeface="+mj-lt"/>
            </a:endParaRPr>
          </a:p>
          <a:p>
            <a:pPr marL="895193" lvl="1" indent="-285750">
              <a:buFont typeface="Arial" panose="020B0604020202020204" pitchFamily="34" charset="0"/>
              <a:buChar char="•"/>
            </a:pPr>
            <a:r>
              <a:rPr lang="en-US" dirty="0">
                <a:latin typeface="+mj-lt"/>
              </a:rPr>
              <a:t>VISA - </a:t>
            </a:r>
            <a:r>
              <a:rPr lang="en-US" dirty="0">
                <a:latin typeface="+mj-lt"/>
                <a:hlinkClick r:id="rId5"/>
              </a:rPr>
              <a:t>Mobility.Compliance@accenture.com</a:t>
            </a:r>
            <a:endParaRPr lang="en-US" dirty="0">
              <a:latin typeface="+mj-lt"/>
            </a:endParaRPr>
          </a:p>
          <a:p>
            <a:pPr marL="895193" lvl="1" indent="-285750">
              <a:buFont typeface="Arial" panose="020B0604020202020204" pitchFamily="34" charset="0"/>
              <a:buChar char="•"/>
            </a:pPr>
            <a:r>
              <a:rPr lang="en-US" dirty="0">
                <a:latin typeface="+mj-lt"/>
              </a:rPr>
              <a:t>Benefits - log a ticket in https://support.accenture.com/support_portal</a:t>
            </a:r>
          </a:p>
          <a:p>
            <a:pPr marL="895193" lvl="1" indent="-285750">
              <a:buFont typeface="Arial" panose="020B0604020202020204" pitchFamily="34" charset="0"/>
              <a:buChar char="•"/>
            </a:pPr>
            <a:r>
              <a:rPr lang="en-US" dirty="0">
                <a:latin typeface="+mj-lt"/>
              </a:rPr>
              <a:t>General Inquiry </a:t>
            </a:r>
          </a:p>
          <a:p>
            <a:pPr marL="1504635" lvl="2" indent="-285750">
              <a:buFont typeface="Courier New" panose="02070309020205020404" pitchFamily="49" charset="0"/>
              <a:buChar char="o"/>
            </a:pPr>
            <a:r>
              <a:rPr lang="en-US" dirty="0">
                <a:latin typeface="+mj-lt"/>
              </a:rPr>
              <a:t>For Accenture Employees </a:t>
            </a:r>
            <a:r>
              <a:rPr lang="en-US" dirty="0">
                <a:latin typeface="+mj-lt"/>
                <a:hlinkClick r:id="rId6"/>
              </a:rPr>
              <a:t> ExitManagementQuery@accenture.com</a:t>
            </a:r>
            <a:endParaRPr lang="en-US" dirty="0">
              <a:latin typeface="+mj-lt"/>
            </a:endParaRPr>
          </a:p>
          <a:p>
            <a:pPr marL="1504635" lvl="2" indent="-285750">
              <a:buFont typeface="Courier New" panose="02070309020205020404" pitchFamily="49" charset="0"/>
              <a:buChar char="o"/>
            </a:pPr>
            <a:r>
              <a:rPr lang="en-US" dirty="0">
                <a:latin typeface="+mj-lt"/>
              </a:rPr>
              <a:t>For ABSI Employees </a:t>
            </a:r>
            <a:r>
              <a:rPr lang="en-US" dirty="0">
                <a:latin typeface="+mj-lt"/>
                <a:hlinkClick r:id="rId6"/>
              </a:rPr>
              <a:t> </a:t>
            </a:r>
            <a:r>
              <a:rPr lang="en-US" sz="1800" u="sng" dirty="0">
                <a:solidFill>
                  <a:srgbClr val="1F4E79"/>
                </a:solidFill>
                <a:effectLst/>
                <a:latin typeface="+mj-lt"/>
                <a:ea typeface="Calibri" panose="020F0502020204030204" pitchFamily="34" charset="0"/>
                <a:cs typeface="Times New Roman" panose="02020603050405020304" pitchFamily="18" charset="0"/>
                <a:hlinkClick r:id="rId7"/>
              </a:rPr>
              <a:t>ABS.HR.ExitQuery@accenture.com</a:t>
            </a:r>
            <a:endParaRPr lang="en-US" u="sng" dirty="0">
              <a:solidFill>
                <a:srgbClr val="1F4E79"/>
              </a:solidFill>
              <a:latin typeface="+mj-lt"/>
              <a:ea typeface="Calibri" panose="020F0502020204030204" pitchFamily="34" charset="0"/>
              <a:cs typeface="Times New Roman" panose="02020603050405020304" pitchFamily="18" charset="0"/>
            </a:endParaRPr>
          </a:p>
          <a:p>
            <a:pPr lvl="2"/>
            <a:endParaRPr lang="en-US" dirty="0">
              <a:latin typeface="+mj-lt"/>
            </a:endParaRPr>
          </a:p>
          <a:p>
            <a:r>
              <a:rPr lang="en-US" b="1" dirty="0">
                <a:solidFill>
                  <a:srgbClr val="871BC1"/>
                </a:solidFill>
                <a:latin typeface="+mj-lt"/>
              </a:rPr>
              <a:t>Once separated</a:t>
            </a:r>
            <a:r>
              <a:rPr lang="en-US" dirty="0">
                <a:latin typeface="+mj-lt"/>
              </a:rPr>
              <a:t>, please send all Exit related query to the following:</a:t>
            </a:r>
          </a:p>
          <a:p>
            <a:pPr marL="895193" lvl="1" indent="-285750">
              <a:buFont typeface="Arial" panose="020B0604020202020204" pitchFamily="34" charset="0"/>
              <a:buChar char="•"/>
            </a:pPr>
            <a:r>
              <a:rPr lang="en-US" dirty="0">
                <a:latin typeface="+mj-lt"/>
              </a:rPr>
              <a:t>For Accenture Employees - </a:t>
            </a:r>
            <a:r>
              <a:rPr lang="en-US" dirty="0">
                <a:latin typeface="+mj-lt"/>
                <a:hlinkClick r:id="rId6"/>
              </a:rPr>
              <a:t> ExitManagementQuery@accenture.com</a:t>
            </a:r>
            <a:endParaRPr lang="en-US" dirty="0">
              <a:latin typeface="+mj-lt"/>
            </a:endParaRPr>
          </a:p>
          <a:p>
            <a:pPr marL="1504635" lvl="2" indent="-285750">
              <a:buFont typeface="Courier New" panose="02070309020205020404" pitchFamily="49" charset="0"/>
              <a:buChar char="o"/>
            </a:pPr>
            <a:r>
              <a:rPr lang="en-US" dirty="0">
                <a:latin typeface="+mj-lt"/>
              </a:rPr>
              <a:t>For ABSI Employees - </a:t>
            </a:r>
            <a:r>
              <a:rPr lang="en-US" dirty="0">
                <a:latin typeface="+mj-lt"/>
                <a:hlinkClick r:id="rId6"/>
              </a:rPr>
              <a:t> </a:t>
            </a:r>
            <a:r>
              <a:rPr lang="en-US" sz="1800" u="sng" dirty="0">
                <a:solidFill>
                  <a:srgbClr val="1F4E79"/>
                </a:solidFill>
                <a:effectLst/>
                <a:latin typeface="+mj-lt"/>
                <a:ea typeface="Calibri" panose="020F0502020204030204" pitchFamily="34" charset="0"/>
                <a:cs typeface="Times New Roman" panose="02020603050405020304" pitchFamily="18" charset="0"/>
                <a:hlinkClick r:id="rId7"/>
              </a:rPr>
              <a:t>ABS.HR.ExitQuery@accenture.com</a:t>
            </a:r>
            <a:endParaRPr lang="en-US" u="sng" dirty="0">
              <a:solidFill>
                <a:srgbClr val="1F4E79"/>
              </a:solidFill>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7916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8A3E6-A4D3-46CE-B7DF-3D1A6A608972}"/>
              </a:ext>
            </a:extLst>
          </p:cNvPr>
          <p:cNvPicPr>
            <a:picLocks noChangeAspect="1"/>
          </p:cNvPicPr>
          <p:nvPr/>
        </p:nvPicPr>
        <p:blipFill>
          <a:blip r:embed="rId2"/>
          <a:stretch>
            <a:fillRect/>
          </a:stretch>
        </p:blipFill>
        <p:spPr>
          <a:xfrm>
            <a:off x="121266" y="3552863"/>
            <a:ext cx="3086100" cy="3067050"/>
          </a:xfrm>
          <a:prstGeom prst="rect">
            <a:avLst/>
          </a:prstGeom>
        </p:spPr>
      </p:pic>
      <p:sp>
        <p:nvSpPr>
          <p:cNvPr id="2" name="Text Placeholder 1">
            <a:extLst>
              <a:ext uri="{FF2B5EF4-FFF2-40B4-BE49-F238E27FC236}">
                <a16:creationId xmlns:a16="http://schemas.microsoft.com/office/drawing/2014/main" id="{294D6256-45E1-804E-BE56-3B84B2D778CA}"/>
              </a:ext>
            </a:extLst>
          </p:cNvPr>
          <p:cNvSpPr>
            <a:spLocks noGrp="1"/>
          </p:cNvSpPr>
          <p:nvPr>
            <p:ph type="body" sz="quarter" idx="35"/>
          </p:nvPr>
        </p:nvSpPr>
        <p:spPr>
          <a:xfrm>
            <a:off x="121266" y="1619274"/>
            <a:ext cx="5110491" cy="2585323"/>
          </a:xfrm>
        </p:spPr>
        <p:txBody>
          <a:bodyPr/>
          <a:lstStyle/>
          <a:p>
            <a:r>
              <a:rPr lang="en-US" sz="4000" dirty="0">
                <a:solidFill>
                  <a:srgbClr val="871BC1"/>
                </a:solidFill>
              </a:rPr>
              <a:t>Exit</a:t>
            </a:r>
            <a:r>
              <a:rPr lang="en-US" sz="4000" dirty="0"/>
              <a:t> </a:t>
            </a:r>
            <a:r>
              <a:rPr lang="en-US" sz="4000" dirty="0">
                <a:solidFill>
                  <a:srgbClr val="1992FB"/>
                </a:solidFill>
              </a:rPr>
              <a:t>Management</a:t>
            </a:r>
            <a:r>
              <a:rPr lang="en-US" sz="4000" dirty="0"/>
              <a:t> Process in the Philippines </a:t>
            </a:r>
            <a:br>
              <a:rPr lang="en-US" sz="4000" dirty="0"/>
            </a:br>
            <a:endParaRPr lang="en-US" sz="4000" dirty="0"/>
          </a:p>
        </p:txBody>
      </p:sp>
      <p:sp>
        <p:nvSpPr>
          <p:cNvPr id="3" name="Footer Placeholder 2">
            <a:extLst>
              <a:ext uri="{FF2B5EF4-FFF2-40B4-BE49-F238E27FC236}">
                <a16:creationId xmlns:a16="http://schemas.microsoft.com/office/drawing/2014/main" id="{B3CDD134-0918-494E-8A99-483AA77F62FF}"/>
              </a:ext>
            </a:extLst>
          </p:cNvPr>
          <p:cNvSpPr>
            <a:spLocks noGrp="1"/>
          </p:cNvSpPr>
          <p:nvPr>
            <p:ph type="ftr" sz="quarter" idx="36"/>
          </p:nvPr>
        </p:nvSpPr>
        <p:spPr/>
        <p:txBody>
          <a:bodyPr/>
          <a:lstStyle/>
          <a:p>
            <a:r>
              <a:rPr lang="en-US"/>
              <a:t>Copyright © 2018 Accenture. All rights reserved.</a:t>
            </a:r>
            <a:endParaRPr lang="en-AU" dirty="0"/>
          </a:p>
        </p:txBody>
      </p:sp>
      <p:sp>
        <p:nvSpPr>
          <p:cNvPr id="4" name="Slide Number Placeholder 3">
            <a:extLst>
              <a:ext uri="{FF2B5EF4-FFF2-40B4-BE49-F238E27FC236}">
                <a16:creationId xmlns:a16="http://schemas.microsoft.com/office/drawing/2014/main" id="{B7F756ED-F9A1-8047-88CF-A4C761ED337F}"/>
              </a:ext>
            </a:extLst>
          </p:cNvPr>
          <p:cNvSpPr>
            <a:spLocks noGrp="1"/>
          </p:cNvSpPr>
          <p:nvPr>
            <p:ph type="sldNum" sz="quarter" idx="37"/>
          </p:nvPr>
        </p:nvSpPr>
        <p:spPr/>
        <p:txBody>
          <a:bodyPr/>
          <a:lstStyle/>
          <a:p>
            <a:fld id="{90CBDC3A-D49F-4631-A8C7-55D59B33E5FA}" type="slidenum">
              <a:rPr lang="en-US" smtClean="0"/>
              <a:pPr/>
              <a:t>18</a:t>
            </a:fld>
            <a:endParaRPr lang="en-US" dirty="0"/>
          </a:p>
        </p:txBody>
      </p:sp>
      <p:pic>
        <p:nvPicPr>
          <p:cNvPr id="7" name="Picture 6">
            <a:hlinkClick r:id="rId3"/>
            <a:extLst>
              <a:ext uri="{FF2B5EF4-FFF2-40B4-BE49-F238E27FC236}">
                <a16:creationId xmlns:a16="http://schemas.microsoft.com/office/drawing/2014/main" id="{2B061AA0-8AE5-4B82-9357-C5C42A306FD1}"/>
              </a:ext>
            </a:extLst>
          </p:cNvPr>
          <p:cNvPicPr>
            <a:picLocks noChangeAspect="1"/>
          </p:cNvPicPr>
          <p:nvPr/>
        </p:nvPicPr>
        <p:blipFill>
          <a:blip r:embed="rId4"/>
          <a:stretch>
            <a:fillRect/>
          </a:stretch>
        </p:blipFill>
        <p:spPr>
          <a:xfrm>
            <a:off x="5471945" y="1575224"/>
            <a:ext cx="6594027" cy="3709140"/>
          </a:xfrm>
          <a:prstGeom prst="rect">
            <a:avLst/>
          </a:prstGeom>
        </p:spPr>
      </p:pic>
      <p:sp>
        <p:nvSpPr>
          <p:cNvPr id="6" name="Text Placeholder 1">
            <a:extLst>
              <a:ext uri="{FF2B5EF4-FFF2-40B4-BE49-F238E27FC236}">
                <a16:creationId xmlns:a16="http://schemas.microsoft.com/office/drawing/2014/main" id="{46047B3A-A60F-4203-B974-1F641F54D05A}"/>
              </a:ext>
            </a:extLst>
          </p:cNvPr>
          <p:cNvSpPr txBox="1">
            <a:spLocks/>
          </p:cNvSpPr>
          <p:nvPr/>
        </p:nvSpPr>
        <p:spPr>
          <a:xfrm>
            <a:off x="-488336" y="4708447"/>
            <a:ext cx="5110491" cy="1723549"/>
          </a:xfrm>
          <a:prstGeom prst="rect">
            <a:avLst/>
          </a:prstGeom>
        </p:spPr>
        <p:txBody>
          <a:bodyPr vert="horz" wrap="square" lIns="0" tIns="0" rIns="0" bIns="0" rtlCol="0"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kern="1200" cap="all" baseline="0">
                <a:solidFill>
                  <a:schemeClr val="tx1"/>
                </a:solidFill>
                <a:latin typeface="Graphik" panose="020B0503030202060203" pitchFamily="34" charset="77"/>
                <a:ea typeface="Roboto" panose="02000000000000000000" pitchFamily="2" charset="0"/>
                <a:cs typeface="Graphik" panose="020B0503030202060203" pitchFamily="34" charset="77"/>
              </a:defRPr>
            </a:lvl1pPr>
            <a:lvl2pPr marL="216000" indent="-216000" algn="ctr" rtl="0" eaLnBrk="1" fontAlgn="base" hangingPunct="1">
              <a:lnSpc>
                <a:spcPct val="110000"/>
              </a:lnSpc>
              <a:spcBef>
                <a:spcPts val="800"/>
              </a:spcBef>
              <a:spcAft>
                <a:spcPct val="0"/>
              </a:spcAft>
              <a:buFont typeface="Arial" pitchFamily="34" charset="0"/>
              <a:buChar char="•"/>
              <a:defRPr sz="4400" b="1" i="0" kern="1200">
                <a:solidFill>
                  <a:schemeClr val="tx1"/>
                </a:solidFill>
                <a:latin typeface="Arial Black" panose="020B0A04020102020204" pitchFamily="34" charset="0"/>
                <a:ea typeface="Roboto" panose="02000000000000000000" pitchFamily="2" charset="0"/>
                <a:cs typeface="Arial" panose="020B0604020202020204" pitchFamily="34" charset="0"/>
              </a:defRPr>
            </a:lvl2pPr>
            <a:lvl3pPr marL="432000" indent="-216000" algn="ctr" rtl="0" eaLnBrk="1" fontAlgn="base" hangingPunct="1">
              <a:lnSpc>
                <a:spcPct val="110000"/>
              </a:lnSpc>
              <a:spcBef>
                <a:spcPts val="800"/>
              </a:spcBef>
              <a:spcAft>
                <a:spcPct val="0"/>
              </a:spcAft>
              <a:buFont typeface="Arial" pitchFamily="34" charset="0"/>
              <a:buChar char="‒"/>
              <a:tabLst/>
              <a:defRPr sz="4400" b="1" i="0" kern="1200">
                <a:solidFill>
                  <a:schemeClr val="tx1"/>
                </a:solidFill>
                <a:latin typeface="Arial Black" panose="020B0A04020102020204" pitchFamily="34" charset="0"/>
                <a:ea typeface="Roboto" panose="02000000000000000000" pitchFamily="2" charset="0"/>
                <a:cs typeface="Arial" panose="020B0604020202020204" pitchFamily="34" charset="0"/>
              </a:defRPr>
            </a:lvl3pPr>
            <a:lvl4pPr marL="612000" indent="-216000" algn="ctr" rtl="0" eaLnBrk="1" fontAlgn="base" hangingPunct="1">
              <a:lnSpc>
                <a:spcPct val="110000"/>
              </a:lnSpc>
              <a:spcBef>
                <a:spcPts val="800"/>
              </a:spcBef>
              <a:spcAft>
                <a:spcPct val="0"/>
              </a:spcAft>
              <a:buFont typeface="Arial" pitchFamily="34" charset="0"/>
              <a:buChar char="•"/>
              <a:defRPr sz="4400" b="1" i="0" kern="1200">
                <a:solidFill>
                  <a:schemeClr val="tx1"/>
                </a:solidFill>
                <a:latin typeface="Arial Black" panose="020B0A04020102020204" pitchFamily="34" charset="0"/>
                <a:ea typeface="Roboto" panose="02000000000000000000" pitchFamily="2" charset="0"/>
                <a:cs typeface="Arial" panose="020B0604020202020204" pitchFamily="34" charset="0"/>
              </a:defRPr>
            </a:lvl4pPr>
            <a:lvl5pPr marL="864000" indent="-216000" algn="ctr" rtl="0" eaLnBrk="1" fontAlgn="base" hangingPunct="1">
              <a:lnSpc>
                <a:spcPct val="110000"/>
              </a:lnSpc>
              <a:spcBef>
                <a:spcPts val="800"/>
              </a:spcBef>
              <a:spcAft>
                <a:spcPct val="0"/>
              </a:spcAft>
              <a:buFont typeface="Arial" pitchFamily="34" charset="0"/>
              <a:buChar char="‒"/>
              <a:defRPr sz="4400" b="1" i="0" kern="1200">
                <a:solidFill>
                  <a:schemeClr val="tx1"/>
                </a:solidFill>
                <a:latin typeface="Arial Black" panose="020B0A040201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8000" dirty="0">
                <a:solidFill>
                  <a:srgbClr val="871BC1"/>
                </a:solidFill>
              </a:rPr>
              <a:t>Q&amp;A</a:t>
            </a:r>
            <a:br>
              <a:rPr lang="en-US" sz="8000" dirty="0"/>
            </a:br>
            <a:endParaRPr lang="en-US" sz="8000" dirty="0"/>
          </a:p>
        </p:txBody>
      </p:sp>
    </p:spTree>
    <p:extLst>
      <p:ext uri="{BB962C8B-B14F-4D97-AF65-F5344CB8AC3E}">
        <p14:creationId xmlns:p14="http://schemas.microsoft.com/office/powerpoint/2010/main" val="20211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8B40-3E0C-4342-895E-22DDF26D21FF}"/>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
        <p:nvSpPr>
          <p:cNvPr id="3" name="Footer Placeholder 2">
            <a:extLst>
              <a:ext uri="{FF2B5EF4-FFF2-40B4-BE49-F238E27FC236}">
                <a16:creationId xmlns:a16="http://schemas.microsoft.com/office/drawing/2014/main" id="{D052C1D7-E07F-6146-9E5B-9D0166A5C30F}"/>
              </a:ext>
            </a:extLst>
          </p:cNvPr>
          <p:cNvSpPr>
            <a:spLocks noGrp="1"/>
          </p:cNvSpPr>
          <p:nvPr>
            <p:ph type="ftr" sz="quarter" idx="31"/>
          </p:nvPr>
        </p:nvSpPr>
        <p:spPr/>
        <p:txBody>
          <a:bodyPr/>
          <a:lstStyle/>
          <a:p>
            <a:r>
              <a:rPr lang="en-US"/>
              <a:t>Copyright © 2018 Accenture. All rights reserved.</a:t>
            </a:r>
            <a:endParaRPr lang="en-US" dirty="0"/>
          </a:p>
        </p:txBody>
      </p:sp>
      <p:sp>
        <p:nvSpPr>
          <p:cNvPr id="4" name="Slide Number Placeholder 3">
            <a:extLst>
              <a:ext uri="{FF2B5EF4-FFF2-40B4-BE49-F238E27FC236}">
                <a16:creationId xmlns:a16="http://schemas.microsoft.com/office/drawing/2014/main" id="{33A58C60-5145-CE41-99D5-C523204C6EB4}"/>
              </a:ext>
            </a:extLst>
          </p:cNvPr>
          <p:cNvSpPr>
            <a:spLocks noGrp="1"/>
          </p:cNvSpPr>
          <p:nvPr>
            <p:ph type="sldNum" sz="quarter" idx="32"/>
          </p:nvPr>
        </p:nvSpPr>
        <p:spPr/>
        <p:txBody>
          <a:bodyPr/>
          <a:lstStyle/>
          <a:p>
            <a:pPr>
              <a:defRPr/>
            </a:pPr>
            <a:fld id="{90CBDC3A-D49F-4631-A8C7-55D59B33E5FA}" type="slidenum">
              <a:rPr lang="en-US" smtClean="0"/>
              <a:pPr>
                <a:defRPr/>
              </a:pPr>
              <a:t>2</a:t>
            </a:fld>
            <a:endParaRPr lang="en-US" dirty="0"/>
          </a:p>
        </p:txBody>
      </p:sp>
      <p:sp>
        <p:nvSpPr>
          <p:cNvPr id="7" name="Title 1">
            <a:extLst>
              <a:ext uri="{FF2B5EF4-FFF2-40B4-BE49-F238E27FC236}">
                <a16:creationId xmlns:a16="http://schemas.microsoft.com/office/drawing/2014/main" id="{4C83D767-67EC-4E34-8390-F44F73914441}"/>
              </a:ext>
            </a:extLst>
          </p:cNvPr>
          <p:cNvSpPr txBox="1">
            <a:spLocks/>
          </p:cNvSpPr>
          <p:nvPr/>
        </p:nvSpPr>
        <p:spPr>
          <a:xfrm>
            <a:off x="440663" y="533755"/>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OBJECTIVE</a:t>
            </a:r>
          </a:p>
        </p:txBody>
      </p:sp>
      <p:sp>
        <p:nvSpPr>
          <p:cNvPr id="9" name="TextBox 8">
            <a:extLst>
              <a:ext uri="{FF2B5EF4-FFF2-40B4-BE49-F238E27FC236}">
                <a16:creationId xmlns:a16="http://schemas.microsoft.com/office/drawing/2014/main" id="{D1219DFC-E35A-4043-9C7B-05CB470F2878}"/>
              </a:ext>
            </a:extLst>
          </p:cNvPr>
          <p:cNvSpPr txBox="1"/>
          <p:nvPr/>
        </p:nvSpPr>
        <p:spPr>
          <a:xfrm>
            <a:off x="425004" y="1535713"/>
            <a:ext cx="11337230" cy="2923877"/>
          </a:xfrm>
          <a:prstGeom prst="rect">
            <a:avLst/>
          </a:prstGeom>
          <a:noFill/>
        </p:spPr>
        <p:txBody>
          <a:bodyPr wrap="square" rtlCol="0">
            <a:spAutoFit/>
          </a:bodyPr>
          <a:lstStyle/>
          <a:p>
            <a:pPr marL="346075" indent="-346075">
              <a:spcAft>
                <a:spcPts val="1200"/>
              </a:spcAft>
            </a:pPr>
            <a:r>
              <a:rPr lang="en-US" sz="2400" dirty="0"/>
              <a:t>This module will give you an insight into:</a:t>
            </a:r>
          </a:p>
          <a:p>
            <a:pPr marL="914400" indent="-566738">
              <a:spcAft>
                <a:spcPts val="1200"/>
              </a:spcAft>
              <a:buFont typeface="Wingdings" panose="05000000000000000000" pitchFamily="2" charset="2"/>
              <a:buChar char="q"/>
            </a:pPr>
            <a:r>
              <a:rPr lang="en-US" sz="2400" dirty="0">
                <a:solidFill>
                  <a:srgbClr val="BB26FB"/>
                </a:solidFill>
              </a:rPr>
              <a:t>The scope and definition of Exit Management process in the Philippines</a:t>
            </a:r>
          </a:p>
          <a:p>
            <a:pPr marL="914400" indent="-566738">
              <a:spcAft>
                <a:spcPts val="1200"/>
              </a:spcAft>
              <a:buFont typeface="Wingdings" panose="05000000000000000000" pitchFamily="2" charset="2"/>
              <a:buChar char="q"/>
            </a:pPr>
            <a:r>
              <a:rPr lang="en-US" sz="2400" dirty="0"/>
              <a:t>Critical tasks and clearance impacting accountabilities to progress Final Pay processing</a:t>
            </a:r>
          </a:p>
          <a:p>
            <a:pPr marL="914400" indent="-566738">
              <a:spcAft>
                <a:spcPts val="1200"/>
              </a:spcAft>
              <a:buFont typeface="Wingdings" panose="05000000000000000000" pitchFamily="2" charset="2"/>
              <a:buChar char="q"/>
            </a:pPr>
            <a:r>
              <a:rPr lang="en-US" sz="2400" dirty="0">
                <a:solidFill>
                  <a:srgbClr val="BB26FB"/>
                </a:solidFill>
              </a:rPr>
              <a:t>Process of Exit Management </a:t>
            </a:r>
          </a:p>
          <a:p>
            <a:pPr marL="914400" indent="-566738">
              <a:spcAft>
                <a:spcPts val="1200"/>
              </a:spcAft>
              <a:buFont typeface="Wingdings" panose="05000000000000000000" pitchFamily="2" charset="2"/>
              <a:buChar char="q"/>
            </a:pPr>
            <a:endParaRPr lang="en-US" sz="2400" dirty="0">
              <a:solidFill>
                <a:srgbClr val="BB26FB"/>
              </a:solidFill>
            </a:endParaRPr>
          </a:p>
        </p:txBody>
      </p:sp>
    </p:spTree>
    <p:extLst>
      <p:ext uri="{BB962C8B-B14F-4D97-AF65-F5344CB8AC3E}">
        <p14:creationId xmlns:p14="http://schemas.microsoft.com/office/powerpoint/2010/main" val="393114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8B40-3E0C-4342-895E-22DDF26D21FF}"/>
              </a:ext>
            </a:extLst>
          </p:cNvPr>
          <p:cNvSpPr>
            <a:spLocks noGrp="1"/>
          </p:cNvSpPr>
          <p:nvPr>
            <p:ph type="title"/>
          </p:nvPr>
        </p:nvSpPr>
        <p:spPr>
          <a:xfrm>
            <a:off x="425004" y="296932"/>
            <a:ext cx="11337230" cy="605893"/>
          </a:xfrm>
        </p:spPr>
        <p:txBody>
          <a:bodyPr/>
          <a:lstStyle/>
          <a:p>
            <a:r>
              <a:rPr lang="en-US" sz="3400" dirty="0">
                <a:solidFill>
                  <a:srgbClr val="BB26FB"/>
                </a:solidFill>
              </a:rPr>
              <a:t>Exit</a:t>
            </a:r>
            <a:r>
              <a:rPr lang="en-US" sz="3400" dirty="0">
                <a:solidFill>
                  <a:srgbClr val="008EFF"/>
                </a:solidFill>
              </a:rPr>
              <a:t> Management </a:t>
            </a:r>
            <a:r>
              <a:rPr lang="en-US" sz="3400" dirty="0">
                <a:solidFill>
                  <a:schemeClr val="tx1">
                    <a:lumMod val="95000"/>
                    <a:lumOff val="5000"/>
                  </a:schemeClr>
                </a:solidFill>
              </a:rPr>
              <a:t>Process in the Philippines</a:t>
            </a:r>
            <a:r>
              <a:rPr lang="en-US" sz="3400" dirty="0">
                <a:solidFill>
                  <a:srgbClr val="008EFF"/>
                </a:solidFill>
              </a:rPr>
              <a:t> </a:t>
            </a:r>
            <a:endParaRPr lang="en-US" sz="3400" dirty="0"/>
          </a:p>
        </p:txBody>
      </p:sp>
      <p:sp>
        <p:nvSpPr>
          <p:cNvPr id="3" name="Footer Placeholder 2">
            <a:extLst>
              <a:ext uri="{FF2B5EF4-FFF2-40B4-BE49-F238E27FC236}">
                <a16:creationId xmlns:a16="http://schemas.microsoft.com/office/drawing/2014/main" id="{D052C1D7-E07F-6146-9E5B-9D0166A5C30F}"/>
              </a:ext>
            </a:extLst>
          </p:cNvPr>
          <p:cNvSpPr>
            <a:spLocks noGrp="1"/>
          </p:cNvSpPr>
          <p:nvPr>
            <p:ph type="ftr" sz="quarter" idx="31"/>
          </p:nvPr>
        </p:nvSpPr>
        <p:spPr/>
        <p:txBody>
          <a:bodyPr/>
          <a:lstStyle/>
          <a:p>
            <a:r>
              <a:rPr lang="en-US"/>
              <a:t>Copyright © 2018 Accenture. All rights reserved.</a:t>
            </a:r>
            <a:endParaRPr lang="en-US" dirty="0"/>
          </a:p>
        </p:txBody>
      </p:sp>
      <p:sp>
        <p:nvSpPr>
          <p:cNvPr id="4" name="Slide Number Placeholder 3">
            <a:extLst>
              <a:ext uri="{FF2B5EF4-FFF2-40B4-BE49-F238E27FC236}">
                <a16:creationId xmlns:a16="http://schemas.microsoft.com/office/drawing/2014/main" id="{33A58C60-5145-CE41-99D5-C523204C6EB4}"/>
              </a:ext>
            </a:extLst>
          </p:cNvPr>
          <p:cNvSpPr>
            <a:spLocks noGrp="1"/>
          </p:cNvSpPr>
          <p:nvPr>
            <p:ph type="sldNum" sz="quarter" idx="32"/>
          </p:nvPr>
        </p:nvSpPr>
        <p:spPr/>
        <p:txBody>
          <a:bodyPr/>
          <a:lstStyle/>
          <a:p>
            <a:pPr>
              <a:defRPr/>
            </a:pPr>
            <a:fld id="{90CBDC3A-D49F-4631-A8C7-55D59B33E5FA}" type="slidenum">
              <a:rPr lang="en-US" smtClean="0"/>
              <a:pPr>
                <a:defRPr/>
              </a:pPr>
              <a:t>3</a:t>
            </a:fld>
            <a:endParaRPr lang="en-US" dirty="0"/>
          </a:p>
        </p:txBody>
      </p:sp>
      <p:sp>
        <p:nvSpPr>
          <p:cNvPr id="7" name="Title 1">
            <a:extLst>
              <a:ext uri="{FF2B5EF4-FFF2-40B4-BE49-F238E27FC236}">
                <a16:creationId xmlns:a16="http://schemas.microsoft.com/office/drawing/2014/main" id="{4C83D767-67EC-4E34-8390-F44F73914441}"/>
              </a:ext>
            </a:extLst>
          </p:cNvPr>
          <p:cNvSpPr txBox="1">
            <a:spLocks/>
          </p:cNvSpPr>
          <p:nvPr/>
        </p:nvSpPr>
        <p:spPr>
          <a:xfrm>
            <a:off x="456507" y="77461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3400" dirty="0">
                <a:solidFill>
                  <a:schemeClr val="tx1">
                    <a:lumMod val="95000"/>
                    <a:lumOff val="5000"/>
                  </a:schemeClr>
                </a:solidFill>
              </a:rPr>
              <a:t>A complete Guide</a:t>
            </a:r>
          </a:p>
        </p:txBody>
      </p:sp>
      <p:sp>
        <p:nvSpPr>
          <p:cNvPr id="5" name="TextBox 4">
            <a:extLst>
              <a:ext uri="{FF2B5EF4-FFF2-40B4-BE49-F238E27FC236}">
                <a16:creationId xmlns:a16="http://schemas.microsoft.com/office/drawing/2014/main" id="{E135CE7B-B833-48BB-8A3F-9EC5B88519AE}"/>
              </a:ext>
            </a:extLst>
          </p:cNvPr>
          <p:cNvSpPr txBox="1"/>
          <p:nvPr/>
        </p:nvSpPr>
        <p:spPr>
          <a:xfrm>
            <a:off x="425004" y="1579257"/>
            <a:ext cx="11337230" cy="4842351"/>
          </a:xfrm>
          <a:prstGeom prst="rect">
            <a:avLst/>
          </a:prstGeom>
          <a:noFill/>
        </p:spPr>
        <p:txBody>
          <a:bodyPr wrap="square" rtlCol="0">
            <a:spAutoFit/>
          </a:bodyPr>
          <a:lstStyle/>
          <a:p>
            <a:pPr>
              <a:spcAft>
                <a:spcPts val="800"/>
              </a:spcAft>
            </a:pPr>
            <a:r>
              <a:rPr lang="en-US" sz="2200" dirty="0">
                <a:solidFill>
                  <a:schemeClr val="tx1">
                    <a:lumMod val="95000"/>
                    <a:lumOff val="5000"/>
                  </a:schemeClr>
                </a:solidFill>
              </a:rPr>
              <a:t>Contents:</a:t>
            </a:r>
          </a:p>
          <a:p>
            <a:pPr marL="914400" indent="-566738">
              <a:spcAft>
                <a:spcPts val="800"/>
              </a:spcAft>
              <a:buFont typeface="Wingdings" panose="05000000000000000000" pitchFamily="2" charset="2"/>
              <a:buChar char="q"/>
            </a:pPr>
            <a:r>
              <a:rPr lang="en-US" sz="2200" dirty="0">
                <a:solidFill>
                  <a:srgbClr val="BB26FB"/>
                </a:solidFill>
              </a:rPr>
              <a:t>Scope and Definition</a:t>
            </a:r>
          </a:p>
          <a:p>
            <a:pPr marL="914400" indent="-566738">
              <a:spcAft>
                <a:spcPts val="800"/>
              </a:spcAft>
              <a:buFont typeface="Wingdings" panose="05000000000000000000" pitchFamily="2" charset="2"/>
              <a:buChar char="q"/>
            </a:pPr>
            <a:r>
              <a:rPr lang="en-US" sz="2200" dirty="0">
                <a:solidFill>
                  <a:schemeClr val="tx1">
                    <a:lumMod val="95000"/>
                    <a:lumOff val="5000"/>
                  </a:schemeClr>
                </a:solidFill>
              </a:rPr>
              <a:t>Exit Process HLPM</a:t>
            </a:r>
          </a:p>
          <a:p>
            <a:pPr marL="914400" indent="-566738">
              <a:spcAft>
                <a:spcPts val="800"/>
              </a:spcAft>
              <a:buFont typeface="Wingdings" panose="05000000000000000000" pitchFamily="2" charset="2"/>
              <a:buChar char="q"/>
            </a:pPr>
            <a:r>
              <a:rPr lang="en-US" sz="2200" dirty="0">
                <a:solidFill>
                  <a:srgbClr val="BB26FB"/>
                </a:solidFill>
              </a:rPr>
              <a:t>Performance Indicators</a:t>
            </a:r>
          </a:p>
          <a:p>
            <a:pPr marL="914400" indent="-566738">
              <a:spcAft>
                <a:spcPts val="800"/>
              </a:spcAft>
              <a:buFont typeface="Wingdings" panose="05000000000000000000" pitchFamily="2" charset="2"/>
              <a:buChar char="q"/>
            </a:pPr>
            <a:r>
              <a:rPr lang="en-US" sz="2200" dirty="0">
                <a:solidFill>
                  <a:schemeClr val="tx1">
                    <a:lumMod val="95000"/>
                    <a:lumOff val="5000"/>
                  </a:schemeClr>
                </a:solidFill>
              </a:rPr>
              <a:t>Clearance Reminders</a:t>
            </a:r>
          </a:p>
          <a:p>
            <a:pPr marL="1523843" lvl="1" indent="-566738">
              <a:spcAft>
                <a:spcPts val="800"/>
              </a:spcAft>
              <a:buFont typeface="Wingdings" panose="05000000000000000000" pitchFamily="2" charset="2"/>
              <a:buChar char="q"/>
            </a:pPr>
            <a:r>
              <a:rPr lang="en-US" sz="2200" dirty="0">
                <a:solidFill>
                  <a:srgbClr val="BB26FB"/>
                </a:solidFill>
              </a:rPr>
              <a:t>Clearance and Final Pay Impacting Accountabilities</a:t>
            </a:r>
          </a:p>
          <a:p>
            <a:pPr marL="1523843" lvl="1" indent="-566738">
              <a:spcAft>
                <a:spcPts val="800"/>
              </a:spcAft>
              <a:buFont typeface="Wingdings" panose="05000000000000000000" pitchFamily="2" charset="2"/>
              <a:buChar char="q"/>
            </a:pPr>
            <a:r>
              <a:rPr lang="en-US" sz="2200" dirty="0">
                <a:solidFill>
                  <a:schemeClr val="tx1">
                    <a:lumMod val="95000"/>
                    <a:lumOff val="5000"/>
                  </a:schemeClr>
                </a:solidFill>
              </a:rPr>
              <a:t>Other Clearance Important Reminders</a:t>
            </a:r>
          </a:p>
          <a:p>
            <a:pPr marL="1523843" lvl="1" indent="-566738">
              <a:spcAft>
                <a:spcPts val="800"/>
              </a:spcAft>
              <a:buFont typeface="Wingdings" panose="05000000000000000000" pitchFamily="2" charset="2"/>
              <a:buChar char="q"/>
            </a:pPr>
            <a:r>
              <a:rPr lang="en-US" sz="2200" dirty="0">
                <a:solidFill>
                  <a:srgbClr val="BB26FB"/>
                </a:solidFill>
              </a:rPr>
              <a:t>General Guidelines</a:t>
            </a:r>
          </a:p>
          <a:p>
            <a:pPr marL="914400" indent="-566738">
              <a:spcAft>
                <a:spcPts val="800"/>
              </a:spcAft>
              <a:buFont typeface="Wingdings" panose="05000000000000000000" pitchFamily="2" charset="2"/>
              <a:buChar char="q"/>
            </a:pPr>
            <a:r>
              <a:rPr lang="en-US" sz="2200" dirty="0">
                <a:solidFill>
                  <a:schemeClr val="tx1">
                    <a:lumMod val="95000"/>
                    <a:lumOff val="5000"/>
                  </a:schemeClr>
                </a:solidFill>
              </a:rPr>
              <a:t>Clearance Timelines and Final Pay Release</a:t>
            </a:r>
          </a:p>
          <a:p>
            <a:pPr marL="914400" indent="-566738">
              <a:spcAft>
                <a:spcPts val="800"/>
              </a:spcAft>
              <a:buFont typeface="Wingdings" panose="05000000000000000000" pitchFamily="2" charset="2"/>
              <a:buChar char="q"/>
            </a:pPr>
            <a:r>
              <a:rPr lang="en-US" sz="2200" dirty="0">
                <a:solidFill>
                  <a:srgbClr val="BB26FB"/>
                </a:solidFill>
              </a:rPr>
              <a:t>Frequently Asked Questions</a:t>
            </a:r>
          </a:p>
          <a:p>
            <a:pPr marL="914400" indent="-566738">
              <a:spcAft>
                <a:spcPts val="800"/>
              </a:spcAft>
              <a:buFont typeface="Wingdings" panose="05000000000000000000" pitchFamily="2" charset="2"/>
              <a:buChar char="q"/>
            </a:pPr>
            <a:r>
              <a:rPr lang="en-US" sz="2200" dirty="0"/>
              <a:t>Q&amp;A</a:t>
            </a:r>
          </a:p>
        </p:txBody>
      </p:sp>
    </p:spTree>
    <p:extLst>
      <p:ext uri="{BB962C8B-B14F-4D97-AF65-F5344CB8AC3E}">
        <p14:creationId xmlns:p14="http://schemas.microsoft.com/office/powerpoint/2010/main" val="163186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062A4C0-4249-F247-A769-8E770E268D8A}"/>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l="67" r="67"/>
          <a:stretch>
            <a:fillRect/>
          </a:stretch>
        </p:blipFill>
        <p:spPr/>
      </p:pic>
      <p:sp>
        <p:nvSpPr>
          <p:cNvPr id="3" name="Text Placeholder 2">
            <a:extLst>
              <a:ext uri="{FF2B5EF4-FFF2-40B4-BE49-F238E27FC236}">
                <a16:creationId xmlns:a16="http://schemas.microsoft.com/office/drawing/2014/main" id="{842FB284-30A8-9B4C-B7EB-0DF183F60E17}"/>
              </a:ext>
            </a:extLst>
          </p:cNvPr>
          <p:cNvSpPr>
            <a:spLocks noGrp="1"/>
          </p:cNvSpPr>
          <p:nvPr>
            <p:ph type="body" sz="quarter" idx="15"/>
          </p:nvPr>
        </p:nvSpPr>
        <p:spPr>
          <a:xfrm>
            <a:off x="332409" y="3218353"/>
            <a:ext cx="3992250" cy="1987467"/>
          </a:xfrm>
        </p:spPr>
        <p:txBody>
          <a:bodyPr/>
          <a:lstStyle/>
          <a:p>
            <a:r>
              <a:rPr lang="en-US" cap="all" dirty="0"/>
              <a:t>The Accenture </a:t>
            </a:r>
            <a:r>
              <a:rPr lang="en-US" cap="all" dirty="0">
                <a:solidFill>
                  <a:srgbClr val="BB26FB"/>
                </a:solidFill>
              </a:rPr>
              <a:t>Exit</a:t>
            </a:r>
            <a:r>
              <a:rPr lang="en-US" cap="all" dirty="0"/>
              <a:t> Process</a:t>
            </a:r>
            <a:endParaRPr lang="en-US" cap="all" dirty="0">
              <a:solidFill>
                <a:srgbClr val="871BC1"/>
              </a:solidFill>
            </a:endParaRPr>
          </a:p>
        </p:txBody>
      </p:sp>
      <p:sp>
        <p:nvSpPr>
          <p:cNvPr id="4" name="Slide Number Placeholder 3">
            <a:extLst>
              <a:ext uri="{FF2B5EF4-FFF2-40B4-BE49-F238E27FC236}">
                <a16:creationId xmlns:a16="http://schemas.microsoft.com/office/drawing/2014/main" id="{AB6DD7F6-61C4-C146-A2A5-BCB76F1C4C77}"/>
              </a:ext>
            </a:extLst>
          </p:cNvPr>
          <p:cNvSpPr>
            <a:spLocks noGrp="1"/>
          </p:cNvSpPr>
          <p:nvPr>
            <p:ph type="sldNum" sz="quarter" idx="4"/>
          </p:nvPr>
        </p:nvSpPr>
        <p:spPr/>
        <p:txBody>
          <a:bodyPr/>
          <a:lstStyle/>
          <a:p>
            <a:fld id="{EF2F7A32-C1EA-4F7E-B0A2-7FCB5BFE90DE}" type="slidenum">
              <a:rPr lang="en-AU" smtClean="0"/>
              <a:pPr/>
              <a:t>4</a:t>
            </a:fld>
            <a:endParaRPr lang="en-AU" dirty="0"/>
          </a:p>
        </p:txBody>
      </p:sp>
      <p:sp>
        <p:nvSpPr>
          <p:cNvPr id="13" name="Footer Placeholder 5">
            <a:extLst>
              <a:ext uri="{FF2B5EF4-FFF2-40B4-BE49-F238E27FC236}">
                <a16:creationId xmlns:a16="http://schemas.microsoft.com/office/drawing/2014/main" id="{E7560C5E-D2DF-6948-9B6D-A355B63F6188}"/>
              </a:ext>
            </a:extLst>
          </p:cNvPr>
          <p:cNvSpPr>
            <a:spLocks noGrp="1"/>
          </p:cNvSpPr>
          <p:nvPr>
            <p:ph type="ftr" sz="quarter" idx="3"/>
          </p:nvPr>
        </p:nvSpPr>
        <p:spPr/>
        <p:txBody>
          <a:bodyPr/>
          <a:lstStyle/>
          <a:p>
            <a:r>
              <a:rPr lang="en-US"/>
              <a:t>Copyright © 2018 Accenture. All rights reserved.</a:t>
            </a:r>
            <a:endParaRPr lang="en-US" dirty="0"/>
          </a:p>
        </p:txBody>
      </p:sp>
      <p:sp>
        <p:nvSpPr>
          <p:cNvPr id="44" name="Text Placeholder 43">
            <a:extLst>
              <a:ext uri="{FF2B5EF4-FFF2-40B4-BE49-F238E27FC236}">
                <a16:creationId xmlns:a16="http://schemas.microsoft.com/office/drawing/2014/main" id="{53291095-5F56-EC4B-BAD1-6F08CCB7A3D9}"/>
              </a:ext>
            </a:extLst>
          </p:cNvPr>
          <p:cNvSpPr>
            <a:spLocks noGrp="1"/>
          </p:cNvSpPr>
          <p:nvPr>
            <p:ph type="body" sz="quarter" idx="24"/>
          </p:nvPr>
        </p:nvSpPr>
        <p:spPr>
          <a:xfrm>
            <a:off x="4120587" y="3206483"/>
            <a:ext cx="7707876" cy="1422336"/>
          </a:xfrm>
        </p:spPr>
        <p:txBody>
          <a:bodyPr/>
          <a:lstStyle/>
          <a:p>
            <a:r>
              <a:rPr lang="en-US" dirty="0"/>
              <a:t>Our Exit process aims to differentiate our company as an Employer of Choice who consistently lives out the value of Respect for the Individual not only during Onboarding but also during Separation. Through the exit process, we aim to provide our employee, a lasting positive experience during their last touchpoints with Accenture. </a:t>
            </a:r>
            <a:br>
              <a:rPr lang="en-US" dirty="0"/>
            </a:br>
            <a:r>
              <a:rPr lang="en-US" dirty="0"/>
              <a:t>Our Exit Management process aims to promote a consistent, positive employee experience that will help promote the Accenture brand.</a:t>
            </a:r>
            <a:br>
              <a:rPr lang="en-US" dirty="0"/>
            </a:br>
            <a:r>
              <a:rPr lang="en-US" dirty="0"/>
              <a:t> </a:t>
            </a:r>
            <a:br>
              <a:rPr lang="en-US" dirty="0"/>
            </a:br>
            <a:r>
              <a:rPr lang="en-US" dirty="0"/>
              <a:t>The Exit Process covers the Separation notification, Attrition reversal and withdrawal, GCP movements, Demise, Clearance processing, Final-pay and exit packet release processes. The Exit management team is responsible for; policy creation and enforcement, monitoring and resolution of issues, data gathering and reporting, creation of tools and documentation, and all of the activities concerning the exit management process.</a:t>
            </a:r>
          </a:p>
        </p:txBody>
      </p:sp>
    </p:spTree>
    <p:extLst>
      <p:ext uri="{BB962C8B-B14F-4D97-AF65-F5344CB8AC3E}">
        <p14:creationId xmlns:p14="http://schemas.microsoft.com/office/powerpoint/2010/main" val="338053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0">
          <a:fgClr>
            <a:srgbClr val="871BC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8B40-3E0C-4342-895E-22DDF26D21FF}"/>
              </a:ext>
            </a:extLst>
          </p:cNvPr>
          <p:cNvSpPr>
            <a:spLocks noGrp="1"/>
          </p:cNvSpPr>
          <p:nvPr>
            <p:ph type="title"/>
          </p:nvPr>
        </p:nvSpPr>
        <p:spPr>
          <a:xfrm rot="16200000">
            <a:off x="-3296401" y="2655101"/>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
        <p:nvSpPr>
          <p:cNvPr id="3" name="Footer Placeholder 2">
            <a:extLst>
              <a:ext uri="{FF2B5EF4-FFF2-40B4-BE49-F238E27FC236}">
                <a16:creationId xmlns:a16="http://schemas.microsoft.com/office/drawing/2014/main" id="{D052C1D7-E07F-6146-9E5B-9D0166A5C30F}"/>
              </a:ext>
            </a:extLst>
          </p:cNvPr>
          <p:cNvSpPr>
            <a:spLocks noGrp="1"/>
          </p:cNvSpPr>
          <p:nvPr>
            <p:ph type="ftr" sz="quarter" idx="31"/>
          </p:nvPr>
        </p:nvSpPr>
        <p:spPr/>
        <p:txBody>
          <a:bodyPr/>
          <a:lstStyle/>
          <a:p>
            <a:r>
              <a:rPr lang="en-US"/>
              <a:t>Copyright © 2018 Accenture. All rights reserved.</a:t>
            </a:r>
            <a:endParaRPr lang="en-US" dirty="0"/>
          </a:p>
        </p:txBody>
      </p:sp>
      <p:sp>
        <p:nvSpPr>
          <p:cNvPr id="4" name="Slide Number Placeholder 3">
            <a:extLst>
              <a:ext uri="{FF2B5EF4-FFF2-40B4-BE49-F238E27FC236}">
                <a16:creationId xmlns:a16="http://schemas.microsoft.com/office/drawing/2014/main" id="{33A58C60-5145-CE41-99D5-C523204C6EB4}"/>
              </a:ext>
            </a:extLst>
          </p:cNvPr>
          <p:cNvSpPr>
            <a:spLocks noGrp="1"/>
          </p:cNvSpPr>
          <p:nvPr>
            <p:ph type="sldNum" sz="quarter" idx="32"/>
          </p:nvPr>
        </p:nvSpPr>
        <p:spPr/>
        <p:txBody>
          <a:bodyPr/>
          <a:lstStyle/>
          <a:p>
            <a:pPr>
              <a:defRPr/>
            </a:pPr>
            <a:fld id="{90CBDC3A-D49F-4631-A8C7-55D59B33E5FA}" type="slidenum">
              <a:rPr lang="en-US" smtClean="0"/>
              <a:pPr>
                <a:defRPr/>
              </a:pPr>
              <a:t>5</a:t>
            </a:fld>
            <a:endParaRPr lang="en-US" dirty="0"/>
          </a:p>
        </p:txBody>
      </p:sp>
      <p:sp>
        <p:nvSpPr>
          <p:cNvPr id="7" name="Title 1">
            <a:extLst>
              <a:ext uri="{FF2B5EF4-FFF2-40B4-BE49-F238E27FC236}">
                <a16:creationId xmlns:a16="http://schemas.microsoft.com/office/drawing/2014/main" id="{4C83D767-67EC-4E34-8390-F44F73914441}"/>
              </a:ext>
            </a:extLst>
          </p:cNvPr>
          <p:cNvSpPr txBox="1">
            <a:spLocks/>
          </p:cNvSpPr>
          <p:nvPr/>
        </p:nvSpPr>
        <p:spPr>
          <a:xfrm rot="16200000">
            <a:off x="-5096551" y="648351"/>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HIGH LEVEL PROCESS MAP</a:t>
            </a:r>
          </a:p>
        </p:txBody>
      </p:sp>
      <p:pic>
        <p:nvPicPr>
          <p:cNvPr id="6" name="Picture 5">
            <a:extLst>
              <a:ext uri="{FF2B5EF4-FFF2-40B4-BE49-F238E27FC236}">
                <a16:creationId xmlns:a16="http://schemas.microsoft.com/office/drawing/2014/main" id="{D32024DA-8717-4871-BCC0-673F311964AC}"/>
              </a:ext>
            </a:extLst>
          </p:cNvPr>
          <p:cNvPicPr>
            <a:picLocks noChangeAspect="1"/>
          </p:cNvPicPr>
          <p:nvPr/>
        </p:nvPicPr>
        <p:blipFill>
          <a:blip r:embed="rId2"/>
          <a:stretch>
            <a:fillRect/>
          </a:stretch>
        </p:blipFill>
        <p:spPr>
          <a:xfrm>
            <a:off x="1439169" y="1"/>
            <a:ext cx="10748070" cy="6859588"/>
          </a:xfrm>
          <a:prstGeom prst="rect">
            <a:avLst/>
          </a:prstGeom>
        </p:spPr>
      </p:pic>
      <p:pic>
        <p:nvPicPr>
          <p:cNvPr id="12" name="Picture 11">
            <a:extLst>
              <a:ext uri="{FF2B5EF4-FFF2-40B4-BE49-F238E27FC236}">
                <a16:creationId xmlns:a16="http://schemas.microsoft.com/office/drawing/2014/main" id="{FEA9E7F1-95DB-47EF-A1E5-7A57558D96AB}"/>
              </a:ext>
            </a:extLst>
          </p:cNvPr>
          <p:cNvPicPr>
            <a:picLocks noChangeAspect="1"/>
          </p:cNvPicPr>
          <p:nvPr/>
        </p:nvPicPr>
        <p:blipFill>
          <a:blip r:embed="rId3"/>
          <a:stretch>
            <a:fillRect/>
          </a:stretch>
        </p:blipFill>
        <p:spPr>
          <a:xfrm>
            <a:off x="1416019" y="38894"/>
            <a:ext cx="10744200" cy="6781800"/>
          </a:xfrm>
          <a:prstGeom prst="rect">
            <a:avLst/>
          </a:prstGeom>
        </p:spPr>
      </p:pic>
    </p:spTree>
    <p:extLst>
      <p:ext uri="{BB962C8B-B14F-4D97-AF65-F5344CB8AC3E}">
        <p14:creationId xmlns:p14="http://schemas.microsoft.com/office/powerpoint/2010/main" val="62687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8B40-3E0C-4342-895E-22DDF26D21FF}"/>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INFOSEC CONTROLS</a:t>
            </a:r>
          </a:p>
        </p:txBody>
      </p:sp>
      <p:sp>
        <p:nvSpPr>
          <p:cNvPr id="37" name="TextBox 36">
            <a:extLst>
              <a:ext uri="{FF2B5EF4-FFF2-40B4-BE49-F238E27FC236}">
                <a16:creationId xmlns:a16="http://schemas.microsoft.com/office/drawing/2014/main" id="{21867B78-522B-4ED8-AE01-F8420F037A2D}"/>
              </a:ext>
            </a:extLst>
          </p:cNvPr>
          <p:cNvSpPr txBox="1"/>
          <p:nvPr/>
        </p:nvSpPr>
        <p:spPr>
          <a:xfrm>
            <a:off x="408297" y="1389375"/>
            <a:ext cx="11345584" cy="516873"/>
          </a:xfrm>
          <a:prstGeom prst="rect">
            <a:avLst/>
          </a:prstGeom>
          <a:noFill/>
        </p:spPr>
        <p:txBody>
          <a:bodyPr wrap="square">
            <a:spAutoFit/>
          </a:bodyPr>
          <a:lstStyle/>
          <a:p>
            <a:pPr marL="12700" marR="93980" algn="just">
              <a:lnSpc>
                <a:spcPct val="101800"/>
              </a:lnSpc>
              <a:spcBef>
                <a:spcPts val="5"/>
              </a:spcBef>
            </a:pPr>
            <a:r>
              <a:rPr lang="en-US" sz="1400" dirty="0">
                <a:latin typeface="Graphik" panose="020B0503030202060203" pitchFamily="34" charset="0"/>
                <a:cs typeface="Calibri"/>
              </a:rPr>
              <a:t>Global access controls will be applied within 12-24 hours from logging of separation in MyExit. Ensure that you’re able to complete required activities on sites/access that will be affected.</a:t>
            </a:r>
            <a:endParaRPr lang="en-US" sz="1400" spc="5" dirty="0">
              <a:latin typeface="Graphik" panose="020B0503030202060203" pitchFamily="34" charset="0"/>
              <a:cs typeface="Calibri"/>
            </a:endParaRPr>
          </a:p>
        </p:txBody>
      </p:sp>
      <p:graphicFrame>
        <p:nvGraphicFramePr>
          <p:cNvPr id="40" name="Table 6">
            <a:extLst>
              <a:ext uri="{FF2B5EF4-FFF2-40B4-BE49-F238E27FC236}">
                <a16:creationId xmlns:a16="http://schemas.microsoft.com/office/drawing/2014/main" id="{3106FDC7-B8E8-4242-91B1-E2A4BC0A2DC1}"/>
              </a:ext>
            </a:extLst>
          </p:cNvPr>
          <p:cNvGraphicFramePr>
            <a:graphicFrameLocks noGrp="1"/>
          </p:cNvGraphicFramePr>
          <p:nvPr>
            <p:extLst>
              <p:ext uri="{D42A27DB-BD31-4B8C-83A1-F6EECF244321}">
                <p14:modId xmlns:p14="http://schemas.microsoft.com/office/powerpoint/2010/main" val="4164834801"/>
              </p:ext>
            </p:extLst>
          </p:nvPr>
        </p:nvGraphicFramePr>
        <p:xfrm>
          <a:off x="433357" y="2496821"/>
          <a:ext cx="11534977" cy="3239952"/>
        </p:xfrm>
        <a:graphic>
          <a:graphicData uri="http://schemas.openxmlformats.org/drawingml/2006/table">
            <a:tbl>
              <a:tblPr firstRow="1" bandRow="1"/>
              <a:tblGrid>
                <a:gridCol w="8576020">
                  <a:extLst>
                    <a:ext uri="{9D8B030D-6E8A-4147-A177-3AD203B41FA5}">
                      <a16:colId xmlns:a16="http://schemas.microsoft.com/office/drawing/2014/main" val="1071700736"/>
                    </a:ext>
                  </a:extLst>
                </a:gridCol>
                <a:gridCol w="1397285">
                  <a:extLst>
                    <a:ext uri="{9D8B030D-6E8A-4147-A177-3AD203B41FA5}">
                      <a16:colId xmlns:a16="http://schemas.microsoft.com/office/drawing/2014/main" val="1481986057"/>
                    </a:ext>
                  </a:extLst>
                </a:gridCol>
                <a:gridCol w="1561672">
                  <a:extLst>
                    <a:ext uri="{9D8B030D-6E8A-4147-A177-3AD203B41FA5}">
                      <a16:colId xmlns:a16="http://schemas.microsoft.com/office/drawing/2014/main" val="2310177248"/>
                    </a:ext>
                  </a:extLst>
                </a:gridCol>
              </a:tblGrid>
              <a:tr h="416310">
                <a:tc>
                  <a:txBody>
                    <a:bodyPr/>
                    <a:lstStyle>
                      <a:lvl1pPr marL="0" algn="l" defTabSz="1218885" rtl="0" eaLnBrk="1" latinLnBrk="0" hangingPunct="1">
                        <a:defRPr sz="2400" b="1" kern="1200">
                          <a:solidFill>
                            <a:schemeClr val="bg1"/>
                          </a:solidFill>
                          <a:latin typeface="Arial"/>
                        </a:defRPr>
                      </a:lvl1pPr>
                      <a:lvl2pPr marL="609443" algn="l" defTabSz="1218885" rtl="0" eaLnBrk="1" latinLnBrk="0" hangingPunct="1">
                        <a:defRPr sz="2400" b="1" kern="1200">
                          <a:solidFill>
                            <a:schemeClr val="bg1"/>
                          </a:solidFill>
                          <a:latin typeface="Arial"/>
                        </a:defRPr>
                      </a:lvl2pPr>
                      <a:lvl3pPr marL="1218885" algn="l" defTabSz="1218885" rtl="0" eaLnBrk="1" latinLnBrk="0" hangingPunct="1">
                        <a:defRPr sz="2400" b="1" kern="1200">
                          <a:solidFill>
                            <a:schemeClr val="bg1"/>
                          </a:solidFill>
                          <a:latin typeface="Arial"/>
                        </a:defRPr>
                      </a:lvl3pPr>
                      <a:lvl4pPr marL="1828328" algn="l" defTabSz="1218885" rtl="0" eaLnBrk="1" latinLnBrk="0" hangingPunct="1">
                        <a:defRPr sz="2400" b="1" kern="1200">
                          <a:solidFill>
                            <a:schemeClr val="bg1"/>
                          </a:solidFill>
                          <a:latin typeface="Arial"/>
                        </a:defRPr>
                      </a:lvl4pPr>
                      <a:lvl5pPr marL="2437771" algn="l" defTabSz="1218885" rtl="0" eaLnBrk="1" latinLnBrk="0" hangingPunct="1">
                        <a:defRPr sz="2400" b="1" kern="1200">
                          <a:solidFill>
                            <a:schemeClr val="bg1"/>
                          </a:solidFill>
                          <a:latin typeface="Arial"/>
                        </a:defRPr>
                      </a:lvl5pPr>
                      <a:lvl6pPr marL="3047213" algn="l" defTabSz="1218885" rtl="0" eaLnBrk="1" latinLnBrk="0" hangingPunct="1">
                        <a:defRPr sz="2400" b="1" kern="1200">
                          <a:solidFill>
                            <a:schemeClr val="bg1"/>
                          </a:solidFill>
                          <a:latin typeface="Arial"/>
                        </a:defRPr>
                      </a:lvl6pPr>
                      <a:lvl7pPr marL="3656656" algn="l" defTabSz="1218885" rtl="0" eaLnBrk="1" latinLnBrk="0" hangingPunct="1">
                        <a:defRPr sz="2400" b="1" kern="1200">
                          <a:solidFill>
                            <a:schemeClr val="bg1"/>
                          </a:solidFill>
                          <a:latin typeface="Arial"/>
                        </a:defRPr>
                      </a:lvl7pPr>
                      <a:lvl8pPr marL="4266097" algn="l" defTabSz="1218885" rtl="0" eaLnBrk="1" latinLnBrk="0" hangingPunct="1">
                        <a:defRPr sz="2400" b="1" kern="1200">
                          <a:solidFill>
                            <a:schemeClr val="bg1"/>
                          </a:solidFill>
                          <a:latin typeface="Arial"/>
                        </a:defRPr>
                      </a:lvl8pPr>
                      <a:lvl9pPr marL="4875541" algn="l" defTabSz="1218885" rtl="0" eaLnBrk="1" latinLnBrk="0" hangingPunct="1">
                        <a:defRPr sz="2400" b="1" kern="1200">
                          <a:solidFill>
                            <a:schemeClr val="bg1"/>
                          </a:solidFill>
                          <a:latin typeface="Arial"/>
                        </a:defRPr>
                      </a:lvl9pPr>
                    </a:lstStyle>
                    <a:p>
                      <a:pPr marL="0" indent="0" algn="l">
                        <a:buFont typeface="Wingdings" panose="05000000000000000000" pitchFamily="2" charset="2"/>
                        <a:buNone/>
                      </a:pPr>
                      <a:r>
                        <a:rPr lang="en-US" sz="900" kern="1200" cap="all" baseline="0" dirty="0">
                          <a:latin typeface="Graphik" panose="020B0503030202060203" pitchFamily="34" charset="0"/>
                        </a:rPr>
                        <a:t>employees </a:t>
                      </a:r>
                      <a:r>
                        <a:rPr lang="en-US" sz="900" kern="1200" cap="all" baseline="0" dirty="0">
                          <a:solidFill>
                            <a:schemeClr val="bg1"/>
                          </a:solidFill>
                          <a:latin typeface="Graphik" panose="020B0503030202060203" pitchFamily="34" charset="0"/>
                        </a:rPr>
                        <a:t>will</a:t>
                      </a:r>
                      <a:r>
                        <a:rPr lang="en-US" sz="900" kern="1200" cap="all" baseline="0" dirty="0">
                          <a:solidFill>
                            <a:schemeClr val="accent4">
                              <a:lumMod val="60000"/>
                              <a:lumOff val="40000"/>
                            </a:schemeClr>
                          </a:solidFill>
                          <a:latin typeface="Graphik" panose="020B0503030202060203" pitchFamily="34" charset="0"/>
                        </a:rPr>
                        <a:t> not be able </a:t>
                      </a:r>
                      <a:r>
                        <a:rPr lang="en-US" sz="900" kern="1200" cap="all" baseline="0" dirty="0">
                          <a:latin typeface="Graphik" panose="020B0503030202060203" pitchFamily="34" charset="0"/>
                        </a:rPr>
                        <a:t>to perform the following </a:t>
                      </a:r>
                    </a:p>
                    <a:p>
                      <a:pPr marL="0" indent="0" algn="l">
                        <a:buFont typeface="Wingdings" panose="05000000000000000000" pitchFamily="2" charset="2"/>
                        <a:buNone/>
                      </a:pPr>
                      <a:r>
                        <a:rPr lang="en-US" sz="900" dirty="0">
                          <a:latin typeface="Graphik" panose="020B0503030202060203" pitchFamily="34" charset="0"/>
                        </a:rPr>
                        <a:t>(Exception process exists)</a:t>
                      </a:r>
                      <a:endParaRPr lang="en-US" sz="900" b="0" kern="1200" cap="all" baseline="0" dirty="0">
                        <a:solidFill>
                          <a:schemeClr val="lt1"/>
                        </a:solidFill>
                        <a:latin typeface="Graphik" panose="020B0503030202060203" pitchFamily="34" charset="0"/>
                        <a:ea typeface="+mn-ea"/>
                        <a:cs typeface="+mn-cs"/>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solidFill>
                      <a:srgbClr val="7E00FF"/>
                    </a:solidFill>
                  </a:tcPr>
                </a:tc>
                <a:tc>
                  <a:txBody>
                    <a:bodyPr/>
                    <a:lstStyle>
                      <a:lvl1pPr marL="0" algn="l" defTabSz="1218885" rtl="0" eaLnBrk="1" latinLnBrk="0" hangingPunct="1">
                        <a:defRPr sz="2400" b="1" kern="1200">
                          <a:solidFill>
                            <a:schemeClr val="bg1"/>
                          </a:solidFill>
                          <a:latin typeface="Arial"/>
                        </a:defRPr>
                      </a:lvl1pPr>
                      <a:lvl2pPr marL="609443" algn="l" defTabSz="1218885" rtl="0" eaLnBrk="1" latinLnBrk="0" hangingPunct="1">
                        <a:defRPr sz="2400" b="1" kern="1200">
                          <a:solidFill>
                            <a:schemeClr val="bg1"/>
                          </a:solidFill>
                          <a:latin typeface="Arial"/>
                        </a:defRPr>
                      </a:lvl2pPr>
                      <a:lvl3pPr marL="1218885" algn="l" defTabSz="1218885" rtl="0" eaLnBrk="1" latinLnBrk="0" hangingPunct="1">
                        <a:defRPr sz="2400" b="1" kern="1200">
                          <a:solidFill>
                            <a:schemeClr val="bg1"/>
                          </a:solidFill>
                          <a:latin typeface="Arial"/>
                        </a:defRPr>
                      </a:lvl3pPr>
                      <a:lvl4pPr marL="1828328" algn="l" defTabSz="1218885" rtl="0" eaLnBrk="1" latinLnBrk="0" hangingPunct="1">
                        <a:defRPr sz="2400" b="1" kern="1200">
                          <a:solidFill>
                            <a:schemeClr val="bg1"/>
                          </a:solidFill>
                          <a:latin typeface="Arial"/>
                        </a:defRPr>
                      </a:lvl4pPr>
                      <a:lvl5pPr marL="2437771" algn="l" defTabSz="1218885" rtl="0" eaLnBrk="1" latinLnBrk="0" hangingPunct="1">
                        <a:defRPr sz="2400" b="1" kern="1200">
                          <a:solidFill>
                            <a:schemeClr val="bg1"/>
                          </a:solidFill>
                          <a:latin typeface="Arial"/>
                        </a:defRPr>
                      </a:lvl5pPr>
                      <a:lvl6pPr marL="3047213" algn="l" defTabSz="1218885" rtl="0" eaLnBrk="1" latinLnBrk="0" hangingPunct="1">
                        <a:defRPr sz="2400" b="1" kern="1200">
                          <a:solidFill>
                            <a:schemeClr val="bg1"/>
                          </a:solidFill>
                          <a:latin typeface="Arial"/>
                        </a:defRPr>
                      </a:lvl6pPr>
                      <a:lvl7pPr marL="3656656" algn="l" defTabSz="1218885" rtl="0" eaLnBrk="1" latinLnBrk="0" hangingPunct="1">
                        <a:defRPr sz="2400" b="1" kern="1200">
                          <a:solidFill>
                            <a:schemeClr val="bg1"/>
                          </a:solidFill>
                          <a:latin typeface="Arial"/>
                        </a:defRPr>
                      </a:lvl7pPr>
                      <a:lvl8pPr marL="4266097" algn="l" defTabSz="1218885" rtl="0" eaLnBrk="1" latinLnBrk="0" hangingPunct="1">
                        <a:defRPr sz="2400" b="1" kern="1200">
                          <a:solidFill>
                            <a:schemeClr val="bg1"/>
                          </a:solidFill>
                          <a:latin typeface="Arial"/>
                        </a:defRPr>
                      </a:lvl8pPr>
                      <a:lvl9pPr marL="4875541" algn="l" defTabSz="1218885" rtl="0" eaLnBrk="1" latinLnBrk="0" hangingPunct="1">
                        <a:defRPr sz="2400" b="1" kern="1200">
                          <a:solidFill>
                            <a:schemeClr val="bg1"/>
                          </a:solidFill>
                          <a:latin typeface="Arial"/>
                        </a:defRPr>
                      </a:lvl9pPr>
                    </a:lstStyle>
                    <a:p>
                      <a:pPr algn="ctr"/>
                      <a:r>
                        <a:rPr lang="es-ES" sz="900" kern="1200" dirty="0">
                          <a:latin typeface="Graphik" panose="020B0503030202060203" pitchFamily="34" charset="0"/>
                        </a:rPr>
                        <a:t>VOLUNTARY LEAVER</a:t>
                      </a:r>
                      <a:endParaRPr lang="en-US" sz="900" b="1" kern="1200" dirty="0">
                        <a:solidFill>
                          <a:schemeClr val="lt1"/>
                        </a:solidFill>
                        <a:latin typeface="Graphik" panose="020B0503030202060203" pitchFamily="34" charset="0"/>
                        <a:ea typeface="+mn-ea"/>
                        <a:cs typeface="+mn-cs"/>
                      </a:endParaRPr>
                    </a:p>
                  </a:txBody>
                  <a:tcPr anchor="ct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solidFill>
                      <a:srgbClr val="7E00FF"/>
                    </a:solidFill>
                  </a:tcPr>
                </a:tc>
                <a:tc>
                  <a:txBody>
                    <a:bodyPr/>
                    <a:lstStyle>
                      <a:lvl1pPr marL="0" algn="l" defTabSz="1218885" rtl="0" eaLnBrk="1" latinLnBrk="0" hangingPunct="1">
                        <a:defRPr sz="2400" b="1" kern="1200">
                          <a:solidFill>
                            <a:schemeClr val="bg1"/>
                          </a:solidFill>
                          <a:latin typeface="Arial"/>
                        </a:defRPr>
                      </a:lvl1pPr>
                      <a:lvl2pPr marL="609443" algn="l" defTabSz="1218885" rtl="0" eaLnBrk="1" latinLnBrk="0" hangingPunct="1">
                        <a:defRPr sz="2400" b="1" kern="1200">
                          <a:solidFill>
                            <a:schemeClr val="bg1"/>
                          </a:solidFill>
                          <a:latin typeface="Arial"/>
                        </a:defRPr>
                      </a:lvl2pPr>
                      <a:lvl3pPr marL="1218885" algn="l" defTabSz="1218885" rtl="0" eaLnBrk="1" latinLnBrk="0" hangingPunct="1">
                        <a:defRPr sz="2400" b="1" kern="1200">
                          <a:solidFill>
                            <a:schemeClr val="bg1"/>
                          </a:solidFill>
                          <a:latin typeface="Arial"/>
                        </a:defRPr>
                      </a:lvl3pPr>
                      <a:lvl4pPr marL="1828328" algn="l" defTabSz="1218885" rtl="0" eaLnBrk="1" latinLnBrk="0" hangingPunct="1">
                        <a:defRPr sz="2400" b="1" kern="1200">
                          <a:solidFill>
                            <a:schemeClr val="bg1"/>
                          </a:solidFill>
                          <a:latin typeface="Arial"/>
                        </a:defRPr>
                      </a:lvl4pPr>
                      <a:lvl5pPr marL="2437771" algn="l" defTabSz="1218885" rtl="0" eaLnBrk="1" latinLnBrk="0" hangingPunct="1">
                        <a:defRPr sz="2400" b="1" kern="1200">
                          <a:solidFill>
                            <a:schemeClr val="bg1"/>
                          </a:solidFill>
                          <a:latin typeface="Arial"/>
                        </a:defRPr>
                      </a:lvl5pPr>
                      <a:lvl6pPr marL="3047213" algn="l" defTabSz="1218885" rtl="0" eaLnBrk="1" latinLnBrk="0" hangingPunct="1">
                        <a:defRPr sz="2400" b="1" kern="1200">
                          <a:solidFill>
                            <a:schemeClr val="bg1"/>
                          </a:solidFill>
                          <a:latin typeface="Arial"/>
                        </a:defRPr>
                      </a:lvl6pPr>
                      <a:lvl7pPr marL="3656656" algn="l" defTabSz="1218885" rtl="0" eaLnBrk="1" latinLnBrk="0" hangingPunct="1">
                        <a:defRPr sz="2400" b="1" kern="1200">
                          <a:solidFill>
                            <a:schemeClr val="bg1"/>
                          </a:solidFill>
                          <a:latin typeface="Arial"/>
                        </a:defRPr>
                      </a:lvl7pPr>
                      <a:lvl8pPr marL="4266097" algn="l" defTabSz="1218885" rtl="0" eaLnBrk="1" latinLnBrk="0" hangingPunct="1">
                        <a:defRPr sz="2400" b="1" kern="1200">
                          <a:solidFill>
                            <a:schemeClr val="bg1"/>
                          </a:solidFill>
                          <a:latin typeface="Arial"/>
                        </a:defRPr>
                      </a:lvl8pPr>
                      <a:lvl9pPr marL="4875541" algn="l" defTabSz="1218885" rtl="0" eaLnBrk="1" latinLnBrk="0" hangingPunct="1">
                        <a:defRPr sz="2400" b="1" kern="1200">
                          <a:solidFill>
                            <a:schemeClr val="bg1"/>
                          </a:solidFill>
                          <a:latin typeface="Arial"/>
                        </a:defRPr>
                      </a:lvl9pPr>
                    </a:lstStyle>
                    <a:p>
                      <a:pPr algn="ctr"/>
                      <a:r>
                        <a:rPr lang="es-ES" sz="900" kern="1200" dirty="0">
                          <a:latin typeface="Graphik" panose="020B0503030202060203" pitchFamily="34" charset="0"/>
                        </a:rPr>
                        <a:t>INVOLUNTARY LEAVER </a:t>
                      </a:r>
                      <a:endParaRPr lang="en-US" sz="900" b="1" kern="1200" dirty="0">
                        <a:solidFill>
                          <a:schemeClr val="lt1"/>
                        </a:solidFill>
                        <a:latin typeface="Graphik" panose="020B0503030202060203" pitchFamily="34" charset="0"/>
                        <a:ea typeface="+mn-ea"/>
                        <a:cs typeface="+mn-cs"/>
                      </a:endParaRPr>
                    </a:p>
                  </a:txBody>
                  <a:tcPr anchor="ct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solidFill>
                      <a:srgbClr val="7E00FF"/>
                    </a:solidFill>
                  </a:tcPr>
                </a:tc>
                <a:extLst>
                  <a:ext uri="{0D108BD9-81ED-4DB2-BD59-A6C34878D82A}">
                    <a16:rowId xmlns:a16="http://schemas.microsoft.com/office/drawing/2014/main" val="638009200"/>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dirty="0">
                          <a:latin typeface="Graphik" panose="020B0503030202060203" pitchFamily="34" charset="0"/>
                        </a:rPr>
                        <a:t>Access to personal webmail (i.e., Gmail, Yahoo Mail, etc.) in the browser, unless utilizing the </a:t>
                      </a:r>
                      <a:r>
                        <a:rPr lang="en-US" sz="900" dirty="0" err="1">
                          <a:solidFill>
                            <a:srgbClr val="0070C0"/>
                          </a:solidFill>
                          <a:latin typeface="Graphik" panose="020B0503030202060203" pitchFamily="34" charset="0"/>
                          <a:hlinkClick r:id="rId2">
                            <a:extLst>
                              <a:ext uri="{A12FA001-AC4F-418D-AE19-62706E023703}">
                                <ahyp:hlinkClr xmlns:ahyp="http://schemas.microsoft.com/office/drawing/2018/hyperlinkcolor" val="tx"/>
                              </a:ext>
                            </a:extLst>
                          </a:hlinkClick>
                        </a:rPr>
                        <a:t>ProofPoint</a:t>
                      </a:r>
                      <a:r>
                        <a:rPr lang="en-US" sz="900" dirty="0">
                          <a:solidFill>
                            <a:srgbClr val="0070C0"/>
                          </a:solidFill>
                          <a:latin typeface="Graphik" panose="020B0503030202060203" pitchFamily="34" charset="0"/>
                          <a:hlinkClick r:id="rId2">
                            <a:extLst>
                              <a:ext uri="{A12FA001-AC4F-418D-AE19-62706E023703}">
                                <ahyp:hlinkClr xmlns:ahyp="http://schemas.microsoft.com/office/drawing/2018/hyperlinkcolor" val="tx"/>
                              </a:ext>
                            </a:extLst>
                          </a:hlinkClick>
                        </a:rPr>
                        <a:t> Email Isolation Browser</a:t>
                      </a:r>
                      <a:endParaRPr lang="en-US" sz="900" b="1" i="1" dirty="0">
                        <a:solidFill>
                          <a:schemeClr val="accent6">
                            <a:lumMod val="60000"/>
                            <a:lumOff val="40000"/>
                          </a:schemeClr>
                        </a:solidFill>
                        <a:latin typeface="Graphik" panose="020B0503030202060203" pitchFamily="34" charset="0"/>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dirty="0">
                          <a:highlight>
                            <a:srgbClr val="FFFF00"/>
                          </a:highlight>
                          <a:latin typeface="Graphik" panose="020B0503030202060203" pitchFamily="34" charset="0"/>
                        </a:rPr>
                        <a:t> </a:t>
                      </a:r>
                      <a:endParaRPr lang="en-US" sz="900" dirty="0">
                        <a:highlight>
                          <a:srgbClr val="FFFF00"/>
                        </a:highlight>
                        <a:latin typeface="Graphik" panose="020B0503030202060203" pitchFamily="34" charset="0"/>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highlight>
                            <a:srgbClr val="FFFF00"/>
                          </a:highlight>
                          <a:latin typeface="Graphik" panose="020B0503030202060203" pitchFamily="34" charset="0"/>
                        </a:rPr>
                        <a:t> </a:t>
                      </a:r>
                      <a:endParaRPr lang="en-US" sz="900" kern="1200" dirty="0">
                        <a:solidFill>
                          <a:schemeClr val="dk1"/>
                        </a:solidFill>
                        <a:highlight>
                          <a:srgbClr val="FFFF00"/>
                        </a:highlight>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22600903"/>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dirty="0">
                          <a:latin typeface="Graphik" panose="020B0503030202060203" pitchFamily="34" charset="0"/>
                        </a:rPr>
                        <a:t>Access Windows Mail application on Accenture workstation</a:t>
                      </a:r>
                      <a:endParaRPr lang="en-US" sz="900" i="1" dirty="0">
                        <a:latin typeface="Graphik" panose="020B0503030202060203" pitchFamily="34" charset="0"/>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defTabSz="1734634" rtl="0" eaLnBrk="1" latinLnBrk="0" hangingPunct="1">
                        <a:buFont typeface="Arial" panose="020B0604020202020204" pitchFamily="34" charset="0"/>
                        <a:buChar char="•"/>
                      </a:pPr>
                      <a:r>
                        <a:rPr lang="es-ES" sz="900" kern="1200" dirty="0">
                          <a:highlight>
                            <a:srgbClr val="FFFF00"/>
                          </a:highlight>
                          <a:latin typeface="Graphik" panose="020B0503030202060203" pitchFamily="34" charset="0"/>
                        </a:rPr>
                        <a:t> </a:t>
                      </a:r>
                      <a:endParaRPr lang="es-ES" sz="900" kern="1200" dirty="0">
                        <a:solidFill>
                          <a:schemeClr val="dk1"/>
                        </a:solidFill>
                        <a:highlight>
                          <a:srgbClr val="FFFF00"/>
                        </a:highlight>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highlight>
                            <a:srgbClr val="FFFF00"/>
                          </a:highlight>
                          <a:latin typeface="Graphik" panose="020B0503030202060203" pitchFamily="34" charset="0"/>
                        </a:rPr>
                        <a:t> </a:t>
                      </a:r>
                      <a:endParaRPr lang="en-US" sz="900" kern="1200" dirty="0">
                        <a:solidFill>
                          <a:schemeClr val="dk1"/>
                        </a:solidFill>
                        <a:highlight>
                          <a:srgbClr val="FFFF00"/>
                        </a:highlight>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32003658"/>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dirty="0">
                          <a:latin typeface="Graphik" panose="020B0503030202060203" pitchFamily="34" charset="0"/>
                        </a:rPr>
                        <a:t>Email attachments to personal email account (gmail.com, hotmail.com, etc.)</a:t>
                      </a:r>
                      <a:endParaRPr lang="en-US" sz="900" b="1" dirty="0">
                        <a:solidFill>
                          <a:schemeClr val="accent6">
                            <a:lumMod val="60000"/>
                            <a:lumOff val="40000"/>
                          </a:schemeClr>
                        </a:solidFill>
                        <a:latin typeface="Graphik" panose="020B0503030202060203" pitchFamily="34" charset="0"/>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dirty="0">
                          <a:latin typeface="Graphik" panose="020B0503030202060203" pitchFamily="34" charset="0"/>
                        </a:rPr>
                        <a:t> </a:t>
                      </a:r>
                      <a:endParaRPr lang="en-US" sz="900" dirty="0">
                        <a:latin typeface="Graphik" panose="020B0503030202060203" pitchFamily="34" charset="0"/>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07592501"/>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dirty="0">
                          <a:latin typeface="Graphik" panose="020B0503030202060203" pitchFamily="34" charset="0"/>
                        </a:rPr>
                        <a:t>Upload, backup, or sync to personal storage sites (Box.com, </a:t>
                      </a:r>
                      <a:r>
                        <a:rPr lang="en-US" sz="900" dirty="0" err="1">
                          <a:latin typeface="Graphik" panose="020B0503030202060203" pitchFamily="34" charset="0"/>
                        </a:rPr>
                        <a:t>DropBox</a:t>
                      </a:r>
                      <a:r>
                        <a:rPr lang="en-US" sz="900" dirty="0">
                          <a:latin typeface="Graphik" panose="020B0503030202060203" pitchFamily="34" charset="0"/>
                        </a:rPr>
                        <a:t>, iCloud, Google Drive, etc.) or write to USB</a:t>
                      </a: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defTabSz="1734634" rtl="0" eaLnBrk="1" latinLnBrk="0" hangingPunct="1">
                        <a:buFont typeface="Arial" panose="020B0604020202020204" pitchFamily="34" charset="0"/>
                        <a:buChar char="•"/>
                      </a:pPr>
                      <a:r>
                        <a:rPr lang="es-ES" sz="900" kern="1200" dirty="0">
                          <a:latin typeface="Graphik" panose="020B0503030202060203" pitchFamily="34" charset="0"/>
                        </a:rPr>
                        <a:t> </a:t>
                      </a:r>
                      <a:endParaRPr lang="es-ES" sz="900" kern="1200" dirty="0">
                        <a:solidFill>
                          <a:schemeClr val="dk1"/>
                        </a:solidFill>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22549206"/>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dirty="0">
                          <a:latin typeface="Graphik" panose="020B0503030202060203" pitchFamily="34" charset="0"/>
                        </a:rPr>
                        <a:t>Access to Knowledge Exchange</a:t>
                      </a:r>
                      <a:endParaRPr lang="en-US" sz="900" dirty="0">
                        <a:latin typeface="Graphik" panose="020B0503030202060203" pitchFamily="34" charset="0"/>
                        <a:ea typeface="Times New Roman" panose="02020603050405020304" pitchFamily="18" charset="0"/>
                        <a:cs typeface="Arial" panose="020B0604020202020204" pitchFamily="34" charset="0"/>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defTabSz="1734634" rtl="0" eaLnBrk="1" latinLnBrk="0" hangingPunct="1">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86169807"/>
                  </a:ext>
                </a:extLst>
              </a:tr>
              <a:tr h="416310">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strike="noStrike" dirty="0">
                          <a:latin typeface="Graphik" panose="020B0503030202060203" pitchFamily="34" charset="0"/>
                        </a:rPr>
                        <a:t>From non-managed or </a:t>
                      </a:r>
                      <a:r>
                        <a:rPr lang="en-US" sz="900" dirty="0">
                          <a:latin typeface="Graphik" panose="020B0503030202060203" pitchFamily="34" charset="0"/>
                        </a:rPr>
                        <a:t>unauthorized devices, individual will not be able to access Accenture internal collaboration tools (OneDrive, Teams, Web-email, SharePoint, etc.) or Restricted applications (e.g.: SAP)</a:t>
                      </a: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defTabSz="1734634" rtl="0" eaLnBrk="1" latinLnBrk="0" hangingPunct="1">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38218609"/>
                  </a:ext>
                </a:extLst>
              </a:tr>
              <a:tr h="331837">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r>
                        <a:rPr lang="en-US" sz="900" dirty="0">
                          <a:latin typeface="Graphik" panose="020B0503030202060203" pitchFamily="34" charset="0"/>
                        </a:rPr>
                        <a:t>Access CyberArk (PAM.accenture.com) and Administrative accounts</a:t>
                      </a: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defTabSz="1734634" rtl="0" eaLnBrk="1" latinLnBrk="0" hangingPunct="1">
                        <a:buFont typeface="Arial" panose="020B0604020202020204" pitchFamily="34" charset="0"/>
                        <a:buChar char="•"/>
                      </a:pPr>
                      <a:r>
                        <a:rPr lang="es-ES" sz="900" kern="120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26164825"/>
                  </a:ext>
                </a:extLst>
              </a:tr>
              <a:tr h="416310">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900" spc="-5" dirty="0">
                          <a:latin typeface="Graphik" panose="020B0503030202060203" pitchFamily="34" charset="0"/>
                        </a:rPr>
                        <a:t>Access sensitive business applications (i.e., SAP Business Reporting, Manage My Sales, Manage My Business, Manage My Engagement, Insights Marketplace)</a:t>
                      </a:r>
                      <a:endParaRPr lang="en-US" sz="900" dirty="0">
                        <a:latin typeface="Graphik" panose="020B0503030202060203" pitchFamily="34" charset="0"/>
                      </a:endParaRPr>
                    </a:p>
                  </a:txBody>
                  <a:tcPr anchor="ctr">
                    <a:lnL w="9525" cap="flat" cmpd="sng" algn="ctr">
                      <a:solidFill>
                        <a:srgbClr val="7E00FF">
                          <a:shade val="95000"/>
                          <a:satMod val="105000"/>
                        </a:srgbClr>
                      </a:solidFill>
                      <a:prstDash val="solid"/>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0" indent="0" algn="ctr" defTabSz="1734634" rtl="0" eaLnBrk="1" latinLnBrk="0" hangingPunct="1">
                        <a:buFont typeface="Wingdings" panose="05000000000000000000" pitchFamily="2" charset="2"/>
                        <a:buNone/>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a:noFill/>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1218885" rtl="0" eaLnBrk="1" latinLnBrk="0" hangingPunct="1">
                        <a:defRPr sz="2400" kern="1200">
                          <a:solidFill>
                            <a:schemeClr val="tx1"/>
                          </a:solidFill>
                          <a:latin typeface="Arial"/>
                        </a:defRPr>
                      </a:lvl1pPr>
                      <a:lvl2pPr marL="609443" algn="l" defTabSz="1218885" rtl="0" eaLnBrk="1" latinLnBrk="0" hangingPunct="1">
                        <a:defRPr sz="2400" kern="1200">
                          <a:solidFill>
                            <a:schemeClr val="tx1"/>
                          </a:solidFill>
                          <a:latin typeface="Arial"/>
                        </a:defRPr>
                      </a:lvl2pPr>
                      <a:lvl3pPr marL="1218885" algn="l" defTabSz="1218885" rtl="0" eaLnBrk="1" latinLnBrk="0" hangingPunct="1">
                        <a:defRPr sz="2400" kern="1200">
                          <a:solidFill>
                            <a:schemeClr val="tx1"/>
                          </a:solidFill>
                          <a:latin typeface="Arial"/>
                        </a:defRPr>
                      </a:lvl3pPr>
                      <a:lvl4pPr marL="1828328" algn="l" defTabSz="1218885" rtl="0" eaLnBrk="1" latinLnBrk="0" hangingPunct="1">
                        <a:defRPr sz="2400" kern="1200">
                          <a:solidFill>
                            <a:schemeClr val="tx1"/>
                          </a:solidFill>
                          <a:latin typeface="Arial"/>
                        </a:defRPr>
                      </a:lvl4pPr>
                      <a:lvl5pPr marL="2437771" algn="l" defTabSz="1218885" rtl="0" eaLnBrk="1" latinLnBrk="0" hangingPunct="1">
                        <a:defRPr sz="2400" kern="1200">
                          <a:solidFill>
                            <a:schemeClr val="tx1"/>
                          </a:solidFill>
                          <a:latin typeface="Arial"/>
                        </a:defRPr>
                      </a:lvl5pPr>
                      <a:lvl6pPr marL="3047213" algn="l" defTabSz="1218885" rtl="0" eaLnBrk="1" latinLnBrk="0" hangingPunct="1">
                        <a:defRPr sz="2400" kern="1200">
                          <a:solidFill>
                            <a:schemeClr val="tx1"/>
                          </a:solidFill>
                          <a:latin typeface="Arial"/>
                        </a:defRPr>
                      </a:lvl6pPr>
                      <a:lvl7pPr marL="3656656" algn="l" defTabSz="1218885" rtl="0" eaLnBrk="1" latinLnBrk="0" hangingPunct="1">
                        <a:defRPr sz="2400" kern="1200">
                          <a:solidFill>
                            <a:schemeClr val="tx1"/>
                          </a:solidFill>
                          <a:latin typeface="Arial"/>
                        </a:defRPr>
                      </a:lvl7pPr>
                      <a:lvl8pPr marL="4266097" algn="l" defTabSz="1218885" rtl="0" eaLnBrk="1" latinLnBrk="0" hangingPunct="1">
                        <a:defRPr sz="2400" kern="1200">
                          <a:solidFill>
                            <a:schemeClr val="tx1"/>
                          </a:solidFill>
                          <a:latin typeface="Arial"/>
                        </a:defRPr>
                      </a:lvl8pPr>
                      <a:lvl9pPr marL="4875541" algn="l" defTabSz="1218885" rtl="0" eaLnBrk="1" latinLnBrk="0" hangingPunct="1">
                        <a:defRPr sz="2400" kern="1200">
                          <a:solidFill>
                            <a:schemeClr val="tx1"/>
                          </a:solidFill>
                          <a:latin typeface="Arial"/>
                        </a:defRPr>
                      </a:lvl9pPr>
                    </a:lstStyle>
                    <a:p>
                      <a:pPr marL="571500" indent="-571500" algn="ctr">
                        <a:buFont typeface="Arial" panose="020B0604020202020204" pitchFamily="34" charset="0"/>
                        <a:buChar char="•"/>
                      </a:pPr>
                      <a:r>
                        <a:rPr lang="es-ES" sz="900" kern="1200" dirty="0">
                          <a:latin typeface="Graphik" panose="020B0503030202060203" pitchFamily="34" charset="0"/>
                        </a:rPr>
                        <a:t> </a:t>
                      </a:r>
                      <a:endParaRPr lang="en-US" sz="900" kern="1200" dirty="0">
                        <a:solidFill>
                          <a:schemeClr val="dk1"/>
                        </a:solidFill>
                        <a:latin typeface="Graphik" panose="020B0503030202060203" pitchFamily="34" charset="0"/>
                        <a:ea typeface="+mn-ea"/>
                        <a:cs typeface="+mn-cs"/>
                      </a:endParaRPr>
                    </a:p>
                  </a:txBody>
                  <a:tcPr>
                    <a:lnL>
                      <a:noFill/>
                    </a:lnL>
                    <a:lnR w="9525" cap="flat" cmpd="sng" algn="ctr">
                      <a:solidFill>
                        <a:srgbClr val="7E00FF">
                          <a:shade val="95000"/>
                          <a:satMod val="105000"/>
                        </a:srgbClr>
                      </a:solidFill>
                      <a:prstDash val="solid"/>
                    </a:lnR>
                    <a:lnT w="9525" cap="flat" cmpd="sng" algn="ctr">
                      <a:solidFill>
                        <a:srgbClr val="7E00FF">
                          <a:shade val="95000"/>
                          <a:satMod val="105000"/>
                        </a:srgbClr>
                      </a:solidFill>
                      <a:prstDash val="solid"/>
                    </a:lnT>
                    <a:lnB w="9525" cap="flat" cmpd="sng" algn="ctr">
                      <a:solidFill>
                        <a:srgbClr val="7E00F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6000658"/>
                  </a:ext>
                </a:extLst>
              </a:tr>
            </a:tbl>
          </a:graphicData>
        </a:graphic>
      </p:graphicFrame>
      <p:sp>
        <p:nvSpPr>
          <p:cNvPr id="42" name="TextBox 41">
            <a:extLst>
              <a:ext uri="{FF2B5EF4-FFF2-40B4-BE49-F238E27FC236}">
                <a16:creationId xmlns:a16="http://schemas.microsoft.com/office/drawing/2014/main" id="{C5801342-A99E-4AA5-943F-2C4983898408}"/>
              </a:ext>
            </a:extLst>
          </p:cNvPr>
          <p:cNvSpPr txBox="1"/>
          <p:nvPr/>
        </p:nvSpPr>
        <p:spPr>
          <a:xfrm>
            <a:off x="433357" y="2063035"/>
            <a:ext cx="11534977" cy="276999"/>
          </a:xfrm>
          <a:prstGeom prst="rect">
            <a:avLst/>
          </a:prstGeom>
          <a:solidFill>
            <a:srgbClr val="7030A0"/>
          </a:solidFill>
          <a:ln>
            <a:solidFill>
              <a:srgbClr val="BB26FB"/>
            </a:solidFill>
          </a:ln>
        </p:spPr>
        <p:txBody>
          <a:bodyPr wrap="square">
            <a:spAutoFit/>
          </a:bodyPr>
          <a:lstStyle/>
          <a:p>
            <a:r>
              <a:rPr lang="en-US" sz="1200" dirty="0">
                <a:solidFill>
                  <a:schemeClr val="bg1"/>
                </a:solidFill>
                <a:latin typeface="Graphik" panose="020B0503030202060203" pitchFamily="34" charset="0"/>
              </a:rPr>
              <a:t>Employee’s ability to access to some systems and to transfer data is reduced within 24 hours from MyExit log date</a:t>
            </a:r>
          </a:p>
        </p:txBody>
      </p:sp>
    </p:spTree>
    <p:extLst>
      <p:ext uri="{BB962C8B-B14F-4D97-AF65-F5344CB8AC3E}">
        <p14:creationId xmlns:p14="http://schemas.microsoft.com/office/powerpoint/2010/main" val="354549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CLEARANCE AND FINAL PAY IMPACTING ACCOUNTABILITIES</a:t>
            </a:r>
          </a:p>
        </p:txBody>
      </p:sp>
      <p:sp>
        <p:nvSpPr>
          <p:cNvPr id="9" name="TextBox 8">
            <a:extLst>
              <a:ext uri="{FF2B5EF4-FFF2-40B4-BE49-F238E27FC236}">
                <a16:creationId xmlns:a16="http://schemas.microsoft.com/office/drawing/2014/main" id="{6A904916-59E9-40A4-ACD4-9A5517BBF515}"/>
              </a:ext>
            </a:extLst>
          </p:cNvPr>
          <p:cNvSpPr txBox="1"/>
          <p:nvPr/>
        </p:nvSpPr>
        <p:spPr>
          <a:xfrm>
            <a:off x="331209" y="1570711"/>
            <a:ext cx="11439379" cy="5304016"/>
          </a:xfrm>
          <a:prstGeom prst="rect">
            <a:avLst/>
          </a:prstGeom>
          <a:noFill/>
        </p:spPr>
        <p:txBody>
          <a:bodyPr wrap="square">
            <a:spAutoFit/>
          </a:bodyPr>
          <a:lstStyle/>
          <a:p>
            <a:pPr marL="457200" marR="144780" indent="-403225" algn="just">
              <a:spcBef>
                <a:spcPts val="0"/>
              </a:spcBef>
              <a:spcAft>
                <a:spcPts val="800"/>
              </a:spcAft>
              <a:buFont typeface="+mj-lt"/>
              <a:buAutoNum type="arabicPeriod"/>
            </a:pPr>
            <a:r>
              <a:rPr lang="en-US" sz="1400" dirty="0">
                <a:solidFill>
                  <a:srgbClr val="000000"/>
                </a:solidFill>
                <a:latin typeface="Graphik" panose="020B0503030202060203" pitchFamily="34" charset="0"/>
                <a:ea typeface="Calibri" panose="020F0502020204030204" pitchFamily="34" charset="0"/>
              </a:rPr>
              <a:t>Submit </a:t>
            </a:r>
            <a:r>
              <a:rPr lang="en-US" sz="1400" b="1" dirty="0">
                <a:solidFill>
                  <a:srgbClr val="871BC1"/>
                </a:solidFill>
                <a:latin typeface="Graphik" panose="020B0503030202060203" pitchFamily="34" charset="0"/>
                <a:ea typeface="Calibri" panose="020F0502020204030204" pitchFamily="34" charset="0"/>
              </a:rPr>
              <a:t>Resignation Letter.</a:t>
            </a:r>
            <a:r>
              <a:rPr lang="en-US" sz="1400" dirty="0">
                <a:latin typeface="Graphik" panose="020B0503030202060203" pitchFamily="34" charset="0"/>
                <a:ea typeface="Calibri" panose="020F0502020204030204" pitchFamily="34" charset="0"/>
              </a:rPr>
              <a:t> Send a copy to </a:t>
            </a:r>
            <a:r>
              <a:rPr lang="en-US" sz="1400" dirty="0">
                <a:latin typeface="Graphik" panose="020B0503030202060203" pitchFamily="34" charset="0"/>
                <a:ea typeface="Calibri" panose="020F0502020204030204" pitchFamily="34" charset="0"/>
                <a:hlinkClick r:id="rId2"/>
              </a:rPr>
              <a:t>ExitManagementQuery@accenture.com</a:t>
            </a:r>
            <a:endParaRPr lang="en-US" sz="1400" dirty="0">
              <a:latin typeface="Graphik" panose="020B0503030202060203" pitchFamily="34" charset="0"/>
              <a:ea typeface="Calibri" panose="020F0502020204030204" pitchFamily="34" charset="0"/>
            </a:endParaRP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Last date in resignation letter should match last day in MyExit tool</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Ensure that you have your signature embedded on the letter. Any discrepancy will delay clearance process</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Complete </a:t>
            </a:r>
            <a:r>
              <a:rPr lang="en-US" sz="1400" b="1" dirty="0">
                <a:solidFill>
                  <a:srgbClr val="871BC1"/>
                </a:solidFill>
                <a:effectLst/>
                <a:latin typeface="Graphik" panose="020B0503030202060203" pitchFamily="34" charset="0"/>
                <a:ea typeface="Calibri" panose="020F0502020204030204" pitchFamily="34" charset="0"/>
              </a:rPr>
              <a:t>MyTE </a:t>
            </a:r>
            <a:r>
              <a:rPr lang="en-US" sz="1400" dirty="0">
                <a:effectLst/>
                <a:latin typeface="Graphik" panose="020B0503030202060203" pitchFamily="34" charset="0"/>
                <a:ea typeface="Calibri" panose="020F0502020204030204" pitchFamily="34" charset="0"/>
              </a:rPr>
              <a:t>on or before your last working day </a:t>
            </a:r>
            <a:r>
              <a:rPr lang="en-US" sz="1400" dirty="0">
                <a:solidFill>
                  <a:srgbClr val="000000"/>
                </a:solidFill>
                <a:effectLst/>
                <a:latin typeface="Graphik" panose="020B0503030202060203" pitchFamily="34" charset="0"/>
                <a:ea typeface="Calibri" panose="020F0502020204030204" pitchFamily="34" charset="0"/>
              </a:rPr>
              <a:t>(Status should be </a:t>
            </a:r>
            <a:r>
              <a:rPr lang="en-US" sz="1400" b="1" dirty="0">
                <a:solidFill>
                  <a:srgbClr val="000000"/>
                </a:solidFill>
                <a:latin typeface="Graphik" panose="020B0503030202060203" pitchFamily="34" charset="0"/>
                <a:ea typeface="Calibri" panose="020F0502020204030204" pitchFamily="34" charset="0"/>
              </a:rPr>
              <a:t>Submitted</a:t>
            </a:r>
            <a:r>
              <a:rPr lang="en-US" sz="1400" dirty="0">
                <a:solidFill>
                  <a:srgbClr val="000000"/>
                </a:solidFill>
                <a:latin typeface="Graphik" panose="020B0503030202060203" pitchFamily="34" charset="0"/>
                <a:ea typeface="Calibri" panose="020F0502020204030204" pitchFamily="34" charset="0"/>
              </a:rPr>
              <a:t>)</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Submit Last Time Report through myTE and ensure submitted Last T&amp;E report is approved by Project Manager/Supervisor.</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Send Hard Copy of Receipted Expenses and required documents to support the reimbursement. It is more advisable to route it in mailroom instead of MyTE drop box. Any missing receipts or unsubmitted expense envelop will impact final pay computation. </a:t>
            </a:r>
          </a:p>
          <a:p>
            <a:pPr marL="457200" marR="144780" indent="-403225" algn="just">
              <a:spcBef>
                <a:spcPts val="0"/>
              </a:spcBef>
              <a:spcAft>
                <a:spcPts val="800"/>
              </a:spcAft>
              <a:buFont typeface="+mj-lt"/>
              <a:buAutoNum type="arabicPeriod"/>
            </a:pPr>
            <a:r>
              <a:rPr lang="en-US" sz="1400" dirty="0">
                <a:solidFill>
                  <a:srgbClr val="000000"/>
                </a:solidFill>
                <a:latin typeface="Graphik" panose="020B0503030202060203" pitchFamily="34" charset="0"/>
                <a:ea typeface="Calibri" panose="020F0502020204030204" pitchFamily="34" charset="0"/>
              </a:rPr>
              <a:t>Surrender </a:t>
            </a:r>
            <a:r>
              <a:rPr lang="en-US" sz="1400" b="1" dirty="0">
                <a:solidFill>
                  <a:srgbClr val="871BC1"/>
                </a:solidFill>
                <a:latin typeface="Graphik" panose="020B0503030202060203" pitchFamily="34" charset="0"/>
                <a:ea typeface="Calibri" panose="020F0502020204030204" pitchFamily="34" charset="0"/>
              </a:rPr>
              <a:t>Company Asset</a:t>
            </a:r>
          </a:p>
          <a:p>
            <a:pPr marL="949168" marR="144780" lvl="1" indent="-285750"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ISA (Laptop, Laptop Security Cable, Laptop Power Adaptor, External Speakers, Desktop, Monitors, Server, Switch) - </a:t>
            </a:r>
            <a:r>
              <a:rPr lang="en-US" sz="1400" b="1" dirty="0">
                <a:solidFill>
                  <a:srgbClr val="000000"/>
                </a:solidFill>
                <a:latin typeface="Graphik" panose="020B0503030202060203" pitchFamily="34" charset="0"/>
                <a:ea typeface="Calibri" panose="020F0502020204030204" pitchFamily="34" charset="0"/>
              </a:rPr>
              <a:t>Ensure to raise a ServiceNow ticket (Return Ticket/TOA Ticket)</a:t>
            </a:r>
          </a:p>
          <a:p>
            <a:pPr marL="949168" marR="144780" lvl="1" indent="-285750"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Subscriptions (Mobile Support Phone, Fiber, Pocket Wi-Fi)</a:t>
            </a:r>
          </a:p>
          <a:p>
            <a:pPr marL="949168" marR="144780" lvl="1" indent="-285750"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Workplace (ID, Badge)</a:t>
            </a:r>
          </a:p>
          <a:p>
            <a:pPr marL="949168" marR="144780" lvl="1" indent="-285750"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Project Owned (Speaker, Headset)</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As applicable, submit </a:t>
            </a:r>
            <a:r>
              <a:rPr lang="en-US" sz="1400" b="1" dirty="0">
                <a:solidFill>
                  <a:srgbClr val="871BC1"/>
                </a:solidFill>
                <a:effectLst/>
                <a:latin typeface="Graphik" panose="020B0503030202060203" pitchFamily="34" charset="0"/>
                <a:ea typeface="Calibri" panose="020F0502020204030204" pitchFamily="34" charset="0"/>
              </a:rPr>
              <a:t>Benefit Documents. </a:t>
            </a:r>
            <a:r>
              <a:rPr lang="en-US" sz="1400" dirty="0">
                <a:effectLst/>
                <a:latin typeface="Graphik" panose="020B0503030202060203" pitchFamily="34" charset="0"/>
                <a:ea typeface="Calibri" panose="020F0502020204030204" pitchFamily="34" charset="0"/>
              </a:rPr>
              <a:t>Raise a ticket via Accenture Support</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Maternity Reimbursement Documents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Sickness Reimbursement documents</a:t>
            </a:r>
          </a:p>
        </p:txBody>
      </p:sp>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Tree>
    <p:extLst>
      <p:ext uri="{BB962C8B-B14F-4D97-AF65-F5344CB8AC3E}">
        <p14:creationId xmlns:p14="http://schemas.microsoft.com/office/powerpoint/2010/main" val="318007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CLEARANCE AND FINAL PAY IMPACTING ACCOUNTABILITIES</a:t>
            </a:r>
          </a:p>
        </p:txBody>
      </p:sp>
      <p:sp>
        <p:nvSpPr>
          <p:cNvPr id="9" name="TextBox 8">
            <a:extLst>
              <a:ext uri="{FF2B5EF4-FFF2-40B4-BE49-F238E27FC236}">
                <a16:creationId xmlns:a16="http://schemas.microsoft.com/office/drawing/2014/main" id="{6A904916-59E9-40A4-ACD4-9A5517BBF515}"/>
              </a:ext>
            </a:extLst>
          </p:cNvPr>
          <p:cNvSpPr txBox="1"/>
          <p:nvPr/>
        </p:nvSpPr>
        <p:spPr>
          <a:xfrm>
            <a:off x="331209" y="1570711"/>
            <a:ext cx="9944905" cy="3703578"/>
          </a:xfrm>
          <a:prstGeom prst="rect">
            <a:avLst/>
          </a:prstGeom>
          <a:noFill/>
        </p:spPr>
        <p:txBody>
          <a:bodyPr wrap="square">
            <a:spAutoFit/>
          </a:bodyPr>
          <a:lstStyle/>
          <a:p>
            <a:pPr marL="457200" marR="144780" indent="-403225" algn="just">
              <a:spcBef>
                <a:spcPts val="0"/>
              </a:spcBef>
              <a:spcAft>
                <a:spcPts val="800"/>
              </a:spcAft>
              <a:buFont typeface="+mj-lt"/>
              <a:buAutoNum type="arabicPeriod" startAt="5"/>
            </a:pPr>
            <a:r>
              <a:rPr lang="en-US" sz="1400" dirty="0">
                <a:solidFill>
                  <a:srgbClr val="000000"/>
                </a:solidFill>
                <a:effectLst/>
                <a:latin typeface="Graphik" panose="020B0503030202060203" pitchFamily="34" charset="0"/>
                <a:ea typeface="Calibri" panose="020F0502020204030204" pitchFamily="34" charset="0"/>
              </a:rPr>
              <a:t>Settle your </a:t>
            </a:r>
            <a:r>
              <a:rPr lang="en-US" sz="1400" b="1" dirty="0">
                <a:solidFill>
                  <a:srgbClr val="871BC1"/>
                </a:solidFill>
                <a:effectLst/>
                <a:latin typeface="Graphik" panose="020B0503030202060203" pitchFamily="34" charset="0"/>
                <a:ea typeface="Calibri" panose="020F0502020204030204" pitchFamily="34" charset="0"/>
              </a:rPr>
              <a:t>Financials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O</a:t>
            </a:r>
            <a:r>
              <a:rPr lang="en-US" sz="1400" dirty="0">
                <a:solidFill>
                  <a:srgbClr val="000000"/>
                </a:solidFill>
                <a:effectLst/>
                <a:latin typeface="Graphik" panose="020B0503030202060203" pitchFamily="34" charset="0"/>
                <a:ea typeface="Calibri" panose="020F0502020204030204" pitchFamily="34" charset="0"/>
              </a:rPr>
              <a:t>utstanding American Express Corporate Card bills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Housing and Car Loans/ Leases </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Commitment/Retention/Signing, Relocation Bonuses </a:t>
            </a:r>
          </a:p>
          <a:p>
            <a:pPr marL="457200" marR="144780" indent="-403225" algn="just">
              <a:spcBef>
                <a:spcPts val="0"/>
              </a:spcBef>
              <a:spcAft>
                <a:spcPts val="800"/>
              </a:spcAft>
              <a:buFont typeface="+mj-lt"/>
              <a:buAutoNum type="arabicPeriod" startAt="5"/>
            </a:pPr>
            <a:r>
              <a:rPr lang="en-US" sz="1400" dirty="0">
                <a:solidFill>
                  <a:srgbClr val="000000"/>
                </a:solidFill>
                <a:effectLst/>
                <a:latin typeface="Graphik" panose="020B0503030202060203" pitchFamily="34" charset="0"/>
                <a:ea typeface="Calibri" panose="020F0502020204030204" pitchFamily="34" charset="0"/>
              </a:rPr>
              <a:t>Complete </a:t>
            </a:r>
            <a:r>
              <a:rPr lang="en-US" sz="1400" b="1" dirty="0">
                <a:solidFill>
                  <a:srgbClr val="871BC1"/>
                </a:solidFill>
                <a:effectLst/>
                <a:latin typeface="Graphik" panose="020B0503030202060203" pitchFamily="34" charset="0"/>
                <a:ea typeface="Calibri" panose="020F0502020204030204" pitchFamily="34" charset="0"/>
              </a:rPr>
              <a:t>Visa and Immigration Accountabilities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Complete Visa Downgrading and Work Permit cancellation for foreign national hires holding Philippine visa and work permit</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Surrender Alien Employment Permit</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Send a scanned copy of passport and the company sponsored US visa IF still on US assignment</a:t>
            </a:r>
          </a:p>
          <a:p>
            <a:pPr marL="457200" marR="144780" indent="-403225" algn="just">
              <a:spcBef>
                <a:spcPts val="0"/>
              </a:spcBef>
              <a:spcAft>
                <a:spcPts val="800"/>
              </a:spcAft>
              <a:buFont typeface="+mj-lt"/>
              <a:buAutoNum type="arabicPeriod" startAt="5"/>
            </a:pPr>
            <a:r>
              <a:rPr lang="en-US" sz="1400" dirty="0">
                <a:solidFill>
                  <a:srgbClr val="000000"/>
                </a:solidFill>
                <a:effectLst/>
                <a:latin typeface="Graphik" panose="020B0503030202060203" pitchFamily="34" charset="0"/>
                <a:ea typeface="Calibri" panose="020F0502020204030204" pitchFamily="34" charset="0"/>
              </a:rPr>
              <a:t>Identify Business calls in </a:t>
            </a:r>
            <a:r>
              <a:rPr lang="en-US" sz="1400" b="1" dirty="0" err="1">
                <a:solidFill>
                  <a:srgbClr val="871BC1"/>
                </a:solidFill>
                <a:latin typeface="Graphik" panose="020B0503030202060203" pitchFamily="34" charset="0"/>
                <a:ea typeface="Calibri" panose="020F0502020204030204" pitchFamily="34" charset="0"/>
              </a:rPr>
              <a:t>myCalls</a:t>
            </a:r>
            <a:r>
              <a:rPr lang="en-US" sz="1400" dirty="0">
                <a:solidFill>
                  <a:srgbClr val="000000"/>
                </a:solidFill>
                <a:latin typeface="Graphik" panose="020B0503030202060203" pitchFamily="34" charset="0"/>
                <a:ea typeface="Calibri" panose="020F0502020204030204" pitchFamily="34" charset="0"/>
              </a:rPr>
              <a:t> website - </a:t>
            </a:r>
            <a:r>
              <a:rPr lang="en-US" sz="1400" dirty="0">
                <a:solidFill>
                  <a:srgbClr val="000000"/>
                </a:solidFill>
                <a:effectLst/>
                <a:latin typeface="Graphik" panose="020B0503030202060203" pitchFamily="34" charset="0"/>
                <a:ea typeface="Calibri" panose="020F0502020204030204" pitchFamily="34" charset="0"/>
              </a:rPr>
              <a:t>Auth Code Deactivation/ Settlement of Bill </a:t>
            </a:r>
          </a:p>
          <a:p>
            <a:pPr marL="457200" marR="144780" indent="-403225" algn="just">
              <a:spcBef>
                <a:spcPts val="0"/>
              </a:spcBef>
              <a:spcAft>
                <a:spcPts val="800"/>
              </a:spcAft>
              <a:buFont typeface="+mj-lt"/>
              <a:buAutoNum type="arabicPeriod" startAt="5"/>
            </a:pPr>
            <a:endParaRPr lang="en-US" sz="1400" dirty="0">
              <a:solidFill>
                <a:srgbClr val="000000"/>
              </a:solidFill>
              <a:effectLst/>
              <a:latin typeface="Graphik" panose="020B0503030202060203" pitchFamily="34" charset="0"/>
              <a:ea typeface="Calibri" panose="020F0502020204030204" pitchFamily="34" charset="0"/>
            </a:endParaRPr>
          </a:p>
          <a:p>
            <a:pPr marL="457200" marR="144780" indent="-403225" algn="just">
              <a:spcBef>
                <a:spcPts val="0"/>
              </a:spcBef>
              <a:spcAft>
                <a:spcPts val="800"/>
              </a:spcAft>
              <a:buFont typeface="+mj-lt"/>
              <a:buAutoNum type="arabicPeriod" startAt="5"/>
            </a:pPr>
            <a:endParaRPr lang="en-US" sz="1400" dirty="0">
              <a:solidFill>
                <a:srgbClr val="000000"/>
              </a:solidFill>
              <a:effectLst/>
              <a:latin typeface="Graphik" panose="020B0503030202060203" pitchFamily="34" charset="0"/>
              <a:ea typeface="Calibri" panose="020F0502020204030204" pitchFamily="34" charset="0"/>
            </a:endParaRPr>
          </a:p>
        </p:txBody>
      </p:sp>
      <p:grpSp>
        <p:nvGrpSpPr>
          <p:cNvPr id="17" name="Group 5">
            <a:extLst>
              <a:ext uri="{FF2B5EF4-FFF2-40B4-BE49-F238E27FC236}">
                <a16:creationId xmlns:a16="http://schemas.microsoft.com/office/drawing/2014/main" id="{3224F29F-8648-4EC2-8796-CE40259E6517}"/>
              </a:ext>
            </a:extLst>
          </p:cNvPr>
          <p:cNvGrpSpPr/>
          <p:nvPr/>
        </p:nvGrpSpPr>
        <p:grpSpPr>
          <a:xfrm rot="-5400000">
            <a:off x="9833677" y="4365906"/>
            <a:ext cx="2794348" cy="1661047"/>
            <a:chOff x="0" y="0"/>
            <a:chExt cx="1923367" cy="1244915"/>
          </a:xfrm>
          <a:solidFill>
            <a:srgbClr val="96968C">
              <a:lumMod val="20000"/>
              <a:lumOff val="80000"/>
            </a:srgbClr>
          </a:solidFill>
        </p:grpSpPr>
        <p:sp>
          <p:nvSpPr>
            <p:cNvPr id="18" name="Freeform 6">
              <a:extLst>
                <a:ext uri="{FF2B5EF4-FFF2-40B4-BE49-F238E27FC236}">
                  <a16:creationId xmlns:a16="http://schemas.microsoft.com/office/drawing/2014/main" id="{B73485F9-887C-4B9A-AB82-DAF33A807DA1}"/>
                </a:ext>
              </a:extLst>
            </p:cNvPr>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grpFill/>
          </p:spPr>
        </p:sp>
      </p:grpSp>
      <p:pic>
        <p:nvPicPr>
          <p:cNvPr id="19" name="Picture 12">
            <a:extLst>
              <a:ext uri="{FF2B5EF4-FFF2-40B4-BE49-F238E27FC236}">
                <a16:creationId xmlns:a16="http://schemas.microsoft.com/office/drawing/2014/main" id="{83C29A47-2D87-4CEF-B970-6BDCA90964EE}"/>
              </a:ext>
            </a:extLst>
          </p:cNvPr>
          <p:cNvPicPr>
            <a:picLocks noChangeAspect="1"/>
          </p:cNvPicPr>
          <p:nvPr/>
        </p:nvPicPr>
        <p:blipFill>
          <a:blip r:embed="rId2">
            <a:duotone>
              <a:srgbClr val="A100FF">
                <a:shade val="45000"/>
                <a:satMod val="135000"/>
              </a:srgbClr>
              <a:prstClr val="white"/>
            </a:duotone>
          </a:blip>
          <a:srcRect/>
          <a:stretch>
            <a:fillRect/>
          </a:stretch>
        </p:blipFill>
        <p:spPr>
          <a:xfrm>
            <a:off x="9690277" y="4467141"/>
            <a:ext cx="2501722" cy="2126464"/>
          </a:xfrm>
          <a:prstGeom prst="rect">
            <a:avLst/>
          </a:prstGeom>
        </p:spPr>
      </p:pic>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Tree>
    <p:extLst>
      <p:ext uri="{BB962C8B-B14F-4D97-AF65-F5344CB8AC3E}">
        <p14:creationId xmlns:p14="http://schemas.microsoft.com/office/powerpoint/2010/main" val="142581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1CDD17E-8930-49A6-8691-2E8FABDDCA1B}"/>
              </a:ext>
            </a:extLst>
          </p:cNvPr>
          <p:cNvSpPr txBox="1">
            <a:spLocks/>
          </p:cNvSpPr>
          <p:nvPr/>
        </p:nvSpPr>
        <p:spPr>
          <a:xfrm>
            <a:off x="433357" y="540207"/>
            <a:ext cx="11337231" cy="605893"/>
          </a:xfrm>
          <a:prstGeom prst="rect">
            <a:avLst/>
          </a:prstGeom>
        </p:spPr>
        <p:txBody>
          <a:bodyPr vert="horz" wrap="square" lIns="0" tIns="0" rIns="0" bIns="0" rtlCol="0" anchor="b" anchorCtr="0">
            <a:noAutofit/>
          </a:bodyPr>
          <a:lstStyle>
            <a:lvl1pPr algn="l" rtl="0" eaLnBrk="1" fontAlgn="base" hangingPunct="1">
              <a:lnSpc>
                <a:spcPct val="80000"/>
              </a:lnSpc>
              <a:spcBef>
                <a:spcPct val="0"/>
              </a:spcBef>
              <a:spcAft>
                <a:spcPct val="0"/>
              </a:spcAft>
              <a:buFont typeface="Arial" charset="0"/>
              <a:defRPr lang="en-US" sz="3600" b="1" i="0" kern="1200" cap="all" spc="0" baseline="0">
                <a:solidFill>
                  <a:schemeClr val="tx1"/>
                </a:solidFill>
                <a:latin typeface="Graphik Black" panose="020B0503030202060203" pitchFamily="34" charset="77"/>
                <a:ea typeface="Roboto"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sz="1600" dirty="0">
                <a:solidFill>
                  <a:schemeClr val="tx1">
                    <a:lumMod val="95000"/>
                    <a:lumOff val="5000"/>
                  </a:schemeClr>
                </a:solidFill>
              </a:rPr>
              <a:t>OTHER IMPORTANT CLEARANCE REMINDERS</a:t>
            </a:r>
          </a:p>
        </p:txBody>
      </p:sp>
      <p:sp>
        <p:nvSpPr>
          <p:cNvPr id="9" name="TextBox 8">
            <a:extLst>
              <a:ext uri="{FF2B5EF4-FFF2-40B4-BE49-F238E27FC236}">
                <a16:creationId xmlns:a16="http://schemas.microsoft.com/office/drawing/2014/main" id="{6A904916-59E9-40A4-ACD4-9A5517BBF515}"/>
              </a:ext>
            </a:extLst>
          </p:cNvPr>
          <p:cNvSpPr txBox="1"/>
          <p:nvPr/>
        </p:nvSpPr>
        <p:spPr>
          <a:xfrm>
            <a:off x="331209" y="1570711"/>
            <a:ext cx="9938494" cy="4339650"/>
          </a:xfrm>
          <a:prstGeom prst="rect">
            <a:avLst/>
          </a:prstGeom>
          <a:noFill/>
        </p:spPr>
        <p:txBody>
          <a:bodyPr wrap="square">
            <a:spAutoFit/>
          </a:bodyPr>
          <a:lstStyle/>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Ensure that your </a:t>
            </a:r>
            <a:r>
              <a:rPr lang="en-US" sz="1400" b="1" dirty="0">
                <a:solidFill>
                  <a:srgbClr val="871BC1"/>
                </a:solidFill>
                <a:effectLst/>
                <a:latin typeface="Graphik" panose="020B0503030202060203" pitchFamily="34" charset="0"/>
                <a:ea typeface="Calibri" panose="020F0502020204030204" pitchFamily="34" charset="0"/>
              </a:rPr>
              <a:t>Contact Details </a:t>
            </a:r>
            <a:r>
              <a:rPr lang="en-US" sz="1400" dirty="0">
                <a:solidFill>
                  <a:srgbClr val="000000"/>
                </a:solidFill>
                <a:effectLst/>
                <a:latin typeface="Graphik" panose="020B0503030202060203" pitchFamily="34" charset="0"/>
                <a:ea typeface="Calibri" panose="020F0502020204030204" pitchFamily="34" charset="0"/>
              </a:rPr>
              <a:t>are updated</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Contact Number</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effectLst/>
                <a:latin typeface="Graphik" panose="020B0503030202060203" pitchFamily="34" charset="0"/>
                <a:ea typeface="Calibri" panose="020F0502020204030204" pitchFamily="34" charset="0"/>
              </a:rPr>
              <a:t>Address</a:t>
            </a:r>
          </a:p>
          <a:p>
            <a:pPr marL="1066643" marR="144780" lvl="1" indent="-403225" algn="just">
              <a:spcBef>
                <a:spcPts val="0"/>
              </a:spcBef>
              <a:spcAft>
                <a:spcPts val="800"/>
              </a:spcAft>
              <a:buFont typeface="Wingdings" panose="05000000000000000000" pitchFamily="2" charset="2"/>
              <a:buChar char="ü"/>
            </a:pPr>
            <a:r>
              <a:rPr lang="en-US" sz="1400" dirty="0">
                <a:solidFill>
                  <a:srgbClr val="000000"/>
                </a:solidFill>
                <a:latin typeface="Graphik" panose="020B0503030202060203" pitchFamily="34" charset="0"/>
                <a:ea typeface="Calibri" panose="020F0502020204030204" pitchFamily="34" charset="0"/>
              </a:rPr>
              <a:t>Personal Email Address (information in </a:t>
            </a:r>
            <a:r>
              <a:rPr lang="en-US" sz="1400" b="1" dirty="0">
                <a:solidFill>
                  <a:srgbClr val="871BC1"/>
                </a:solidFill>
                <a:latin typeface="Graphik" panose="020B0503030202060203" pitchFamily="34" charset="0"/>
                <a:ea typeface="Calibri" panose="020F0502020204030204" pitchFamily="34" charset="0"/>
              </a:rPr>
              <a:t>WD and MyExit should be in sync</a:t>
            </a:r>
            <a:r>
              <a:rPr lang="en-US" sz="1400" dirty="0">
                <a:solidFill>
                  <a:srgbClr val="000000"/>
                </a:solidFill>
                <a:latin typeface="Graphik" panose="020B0503030202060203" pitchFamily="34" charset="0"/>
                <a:ea typeface="Calibri" panose="020F0502020204030204" pitchFamily="34" charset="0"/>
              </a:rPr>
              <a:t>)</a:t>
            </a:r>
            <a:endParaRPr lang="en-US" sz="1400" dirty="0">
              <a:solidFill>
                <a:srgbClr val="000000"/>
              </a:solidFill>
              <a:effectLst/>
              <a:latin typeface="Graphik" panose="020B0503030202060203" pitchFamily="34" charset="0"/>
              <a:ea typeface="Calibri" panose="020F0502020204030204" pitchFamily="34" charset="0"/>
            </a:endParaRPr>
          </a:p>
          <a:p>
            <a:pPr marL="457200" marR="144780" indent="-403225" algn="just">
              <a:spcBef>
                <a:spcPts val="0"/>
              </a:spcBef>
              <a:spcAft>
                <a:spcPts val="800"/>
              </a:spcAft>
              <a:buFont typeface="+mj-lt"/>
              <a:buAutoNum type="arabicPeriod"/>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Attend </a:t>
            </a:r>
            <a:r>
              <a:rPr lang="en-US" sz="1400" b="1" u="none" strike="noStrike" dirty="0">
                <a:solidFill>
                  <a:srgbClr val="871BC1"/>
                </a:solidFill>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Exit Interview </a:t>
            </a:r>
          </a:p>
          <a:p>
            <a:pPr marL="1066643" marR="144780" lvl="1" indent="-403225" algn="just">
              <a:spcBef>
                <a:spcPts val="0"/>
              </a:spcBef>
              <a:spcAft>
                <a:spcPts val="800"/>
              </a:spcAft>
              <a:buFont typeface="Wingdings" panose="05000000000000000000" pitchFamily="2" charset="2"/>
              <a:buChar char="ü"/>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The Employee Connect Specialist will contact the employee for his/her exit interview. The interviewer will vary according to workforce and level. </a:t>
            </a:r>
          </a:p>
          <a:p>
            <a:pPr marL="457200" marR="144780" indent="-403225" algn="just">
              <a:spcBef>
                <a:spcPts val="0"/>
              </a:spcBef>
              <a:spcAft>
                <a:spcPts val="800"/>
              </a:spcAft>
              <a:buFont typeface="+mj-lt"/>
              <a:buAutoNum type="arabicPeriod"/>
            </a:pPr>
            <a:r>
              <a:rPr lang="en-US" sz="1400" dirty="0">
                <a:solidFill>
                  <a:srgbClr val="000000"/>
                </a:solidFill>
                <a:effectLst/>
                <a:latin typeface="Graphik" panose="020B0503030202060203" pitchFamily="34" charset="0"/>
                <a:ea typeface="Calibri" panose="020F0502020204030204" pitchFamily="34" charset="0"/>
              </a:rPr>
              <a:t>Ensure that </a:t>
            </a:r>
            <a:r>
              <a:rPr lang="en-US" sz="1400" b="1" dirty="0">
                <a:solidFill>
                  <a:srgbClr val="871BC1"/>
                </a:solidFill>
                <a:effectLst/>
                <a:latin typeface="Graphik" panose="020B0503030202060203" pitchFamily="34" charset="0"/>
                <a:ea typeface="Calibri" panose="020F0502020204030204" pitchFamily="34" charset="0"/>
              </a:rPr>
              <a:t>Payroll Bank account </a:t>
            </a:r>
            <a:r>
              <a:rPr lang="en-US" sz="1400" dirty="0">
                <a:solidFill>
                  <a:srgbClr val="000000"/>
                </a:solidFill>
                <a:effectLst/>
                <a:latin typeface="Graphik" panose="020B0503030202060203" pitchFamily="34" charset="0"/>
                <a:ea typeface="Calibri" panose="020F0502020204030204" pitchFamily="34" charset="0"/>
              </a:rPr>
              <a:t>is </a:t>
            </a:r>
            <a:r>
              <a:rPr lang="en-US" sz="1400" b="1" dirty="0">
                <a:solidFill>
                  <a:srgbClr val="871BC1"/>
                </a:solidFill>
                <a:effectLst/>
                <a:latin typeface="Graphik" panose="020B0503030202060203" pitchFamily="34" charset="0"/>
                <a:ea typeface="Calibri" panose="020F0502020204030204" pitchFamily="34" charset="0"/>
              </a:rPr>
              <a:t>active</a:t>
            </a:r>
          </a:p>
          <a:p>
            <a:pPr marL="457200" marR="144780" indent="-403225" algn="just">
              <a:spcBef>
                <a:spcPts val="0"/>
              </a:spcBef>
              <a:spcAft>
                <a:spcPts val="800"/>
              </a:spcAft>
              <a:buFont typeface="+mj-lt"/>
              <a:buAutoNum type="arabicPeriod"/>
            </a:pPr>
            <a:r>
              <a:rPr lang="fr-FR" sz="1400" dirty="0">
                <a:solidFill>
                  <a:srgbClr val="000000"/>
                </a:solidFill>
                <a:effectLst/>
                <a:latin typeface="Graphik" panose="020B0503030202060203" pitchFamily="34" charset="0"/>
                <a:ea typeface="Calibri" panose="020F0502020204030204" pitchFamily="34" charset="0"/>
              </a:rPr>
              <a:t>Un-</a:t>
            </a:r>
            <a:r>
              <a:rPr lang="fr-FR" sz="1400" dirty="0" err="1">
                <a:solidFill>
                  <a:srgbClr val="000000"/>
                </a:solidFill>
                <a:effectLst/>
                <a:latin typeface="Graphik" panose="020B0503030202060203" pitchFamily="34" charset="0"/>
                <a:ea typeface="Calibri" panose="020F0502020204030204" pitchFamily="34" charset="0"/>
              </a:rPr>
              <a:t>enroll</a:t>
            </a:r>
            <a:r>
              <a:rPr lang="fr-FR" sz="1400" dirty="0">
                <a:solidFill>
                  <a:srgbClr val="000000"/>
                </a:solidFill>
                <a:effectLst/>
                <a:latin typeface="Graphik" panose="020B0503030202060203" pitchFamily="34" charset="0"/>
                <a:ea typeface="Calibri" panose="020F0502020204030204" pitchFamily="34" charset="0"/>
              </a:rPr>
              <a:t> </a:t>
            </a:r>
            <a:r>
              <a:rPr lang="fr-FR" sz="1400" b="1" dirty="0">
                <a:solidFill>
                  <a:srgbClr val="871BC1"/>
                </a:solidFill>
                <a:effectLst/>
                <a:latin typeface="Graphik" panose="020B0503030202060203" pitchFamily="34" charset="0"/>
                <a:ea typeface="Calibri" panose="020F0502020204030204" pitchFamily="34" charset="0"/>
              </a:rPr>
              <a:t>Mobile </a:t>
            </a:r>
            <a:r>
              <a:rPr lang="fr-FR" sz="1400" b="1" dirty="0" err="1">
                <a:solidFill>
                  <a:srgbClr val="871BC1"/>
                </a:solidFill>
                <a:effectLst/>
                <a:latin typeface="Graphik" panose="020B0503030202060203" pitchFamily="34" charset="0"/>
                <a:ea typeface="Calibri" panose="020F0502020204030204" pitchFamily="34" charset="0"/>
              </a:rPr>
              <a:t>Device</a:t>
            </a:r>
            <a:r>
              <a:rPr lang="fr-FR" sz="1400" b="1" dirty="0">
                <a:solidFill>
                  <a:srgbClr val="871BC1"/>
                </a:solidFill>
                <a:effectLst/>
                <a:latin typeface="Graphik" panose="020B0503030202060203" pitchFamily="34" charset="0"/>
                <a:ea typeface="Calibri" panose="020F0502020204030204" pitchFamily="34" charset="0"/>
              </a:rPr>
              <a:t> Management Intune </a:t>
            </a:r>
          </a:p>
          <a:p>
            <a:pPr marL="457200" marR="144780" indent="-403225" algn="just">
              <a:spcBef>
                <a:spcPts val="0"/>
              </a:spcBef>
              <a:spcAft>
                <a:spcPts val="800"/>
              </a:spcAft>
              <a:buFont typeface="+mj-lt"/>
              <a:buAutoNum type="arabicPeriod"/>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Accomplish your </a:t>
            </a:r>
            <a:r>
              <a:rPr lang="en-US" sz="1400" b="1" u="none" strike="noStrike" dirty="0">
                <a:solidFill>
                  <a:srgbClr val="871BC1"/>
                </a:solidFill>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roll off checklist </a:t>
            </a: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and create a </a:t>
            </a:r>
            <a:r>
              <a:rPr lang="en-US" sz="1400" b="1" u="none" strike="noStrike" dirty="0">
                <a:solidFill>
                  <a:srgbClr val="871BC1"/>
                </a:solidFill>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transition plan</a:t>
            </a: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 as needed</a:t>
            </a:r>
          </a:p>
          <a:p>
            <a:pPr marL="457200" marR="144780" indent="-403225" algn="just">
              <a:spcBef>
                <a:spcPts val="0"/>
              </a:spcBef>
              <a:spcAft>
                <a:spcPts val="800"/>
              </a:spcAft>
              <a:buFont typeface="+mj-lt"/>
              <a:buAutoNum type="arabicPeriod"/>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Check Clearance Status through </a:t>
            </a:r>
            <a:r>
              <a:rPr lang="en-US" sz="1400" b="1" u="none" strike="noStrike" dirty="0">
                <a:solidFill>
                  <a:srgbClr val="871BC1"/>
                </a:solidFill>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MyExit Dashboard</a:t>
            </a:r>
          </a:p>
          <a:p>
            <a:pPr marL="457200" marR="144780" indent="-403225" algn="just">
              <a:spcBef>
                <a:spcPts val="0"/>
              </a:spcBef>
              <a:spcAft>
                <a:spcPts val="800"/>
              </a:spcAft>
              <a:buFont typeface="+mj-lt"/>
              <a:buAutoNum type="arabicPeriod"/>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For </a:t>
            </a:r>
            <a:r>
              <a:rPr lang="en-US" sz="1400" b="1" u="none" strike="noStrike" dirty="0">
                <a:solidFill>
                  <a:srgbClr val="871BC1"/>
                </a:solidFill>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Career Counselors</a:t>
            </a: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	</a:t>
            </a:r>
          </a:p>
          <a:p>
            <a:pPr marL="1066643" marR="144780" lvl="1" indent="-403225" algn="just">
              <a:spcBef>
                <a:spcPts val="0"/>
              </a:spcBef>
              <a:spcAft>
                <a:spcPts val="800"/>
              </a:spcAft>
              <a:buFont typeface="Wingdings" panose="05000000000000000000" pitchFamily="2" charset="2"/>
              <a:buChar char="ü"/>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Complete Performance feedback/ Competency Assessments of your counselees</a:t>
            </a:r>
          </a:p>
          <a:p>
            <a:pPr marL="1066643" marR="144780" lvl="1" indent="-403225" algn="just">
              <a:spcBef>
                <a:spcPts val="0"/>
              </a:spcBef>
              <a:spcAft>
                <a:spcPts val="800"/>
              </a:spcAft>
              <a:buFont typeface="Wingdings" panose="05000000000000000000" pitchFamily="2" charset="2"/>
              <a:buChar char="ü"/>
            </a:pPr>
            <a:r>
              <a:rPr lang="en-US" sz="1400" u="none" strike="noStrike" dirty="0">
                <a:effectLst/>
                <a:uFill>
                  <a:solidFill>
                    <a:srgbClr val="000000"/>
                  </a:solidFill>
                </a:uFill>
                <a:latin typeface="Graphik" panose="020B0503030202060203" pitchFamily="34" charset="0"/>
                <a:ea typeface="Calibri" panose="020F0502020204030204" pitchFamily="34" charset="0"/>
                <a:cs typeface="Calibri" panose="020F0502020204030204" pitchFamily="34" charset="0"/>
              </a:rPr>
              <a:t>Make counselees aware of your departure and help them identify a replacement counselor</a:t>
            </a:r>
          </a:p>
        </p:txBody>
      </p:sp>
      <p:grpSp>
        <p:nvGrpSpPr>
          <p:cNvPr id="17" name="Group 5">
            <a:extLst>
              <a:ext uri="{FF2B5EF4-FFF2-40B4-BE49-F238E27FC236}">
                <a16:creationId xmlns:a16="http://schemas.microsoft.com/office/drawing/2014/main" id="{3224F29F-8648-4EC2-8796-CE40259E6517}"/>
              </a:ext>
            </a:extLst>
          </p:cNvPr>
          <p:cNvGrpSpPr/>
          <p:nvPr/>
        </p:nvGrpSpPr>
        <p:grpSpPr>
          <a:xfrm rot="-5400000">
            <a:off x="9833677" y="4365906"/>
            <a:ext cx="2794348" cy="1661047"/>
            <a:chOff x="0" y="0"/>
            <a:chExt cx="1923367" cy="1244915"/>
          </a:xfrm>
          <a:solidFill>
            <a:srgbClr val="96968C">
              <a:lumMod val="20000"/>
              <a:lumOff val="80000"/>
            </a:srgbClr>
          </a:solidFill>
        </p:grpSpPr>
        <p:sp>
          <p:nvSpPr>
            <p:cNvPr id="18" name="Freeform 6">
              <a:extLst>
                <a:ext uri="{FF2B5EF4-FFF2-40B4-BE49-F238E27FC236}">
                  <a16:creationId xmlns:a16="http://schemas.microsoft.com/office/drawing/2014/main" id="{B73485F9-887C-4B9A-AB82-DAF33A807DA1}"/>
                </a:ext>
              </a:extLst>
            </p:cNvPr>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grpFill/>
          </p:spPr>
        </p:sp>
      </p:grpSp>
      <p:pic>
        <p:nvPicPr>
          <p:cNvPr id="19" name="Picture 12">
            <a:extLst>
              <a:ext uri="{FF2B5EF4-FFF2-40B4-BE49-F238E27FC236}">
                <a16:creationId xmlns:a16="http://schemas.microsoft.com/office/drawing/2014/main" id="{83C29A47-2D87-4CEF-B970-6BDCA90964EE}"/>
              </a:ext>
            </a:extLst>
          </p:cNvPr>
          <p:cNvPicPr>
            <a:picLocks noChangeAspect="1"/>
          </p:cNvPicPr>
          <p:nvPr/>
        </p:nvPicPr>
        <p:blipFill>
          <a:blip r:embed="rId2">
            <a:duotone>
              <a:srgbClr val="A100FF">
                <a:shade val="45000"/>
                <a:satMod val="135000"/>
              </a:srgbClr>
              <a:prstClr val="white"/>
            </a:duotone>
          </a:blip>
          <a:srcRect/>
          <a:stretch>
            <a:fillRect/>
          </a:stretch>
        </p:blipFill>
        <p:spPr>
          <a:xfrm>
            <a:off x="9690277" y="4467141"/>
            <a:ext cx="2501722" cy="2126464"/>
          </a:xfrm>
          <a:prstGeom prst="rect">
            <a:avLst/>
          </a:prstGeom>
        </p:spPr>
      </p:pic>
      <p:sp>
        <p:nvSpPr>
          <p:cNvPr id="23" name="Title 1">
            <a:extLst>
              <a:ext uri="{FF2B5EF4-FFF2-40B4-BE49-F238E27FC236}">
                <a16:creationId xmlns:a16="http://schemas.microsoft.com/office/drawing/2014/main" id="{23996F41-3FF1-40A7-B505-5D23FE197C7D}"/>
              </a:ext>
            </a:extLst>
          </p:cNvPr>
          <p:cNvSpPr>
            <a:spLocks noGrp="1"/>
          </p:cNvSpPr>
          <p:nvPr>
            <p:ph type="title"/>
          </p:nvPr>
        </p:nvSpPr>
        <p:spPr>
          <a:xfrm>
            <a:off x="425004" y="296932"/>
            <a:ext cx="7323731" cy="605893"/>
          </a:xfrm>
        </p:spPr>
        <p:txBody>
          <a:bodyPr/>
          <a:lstStyle/>
          <a:p>
            <a:r>
              <a:rPr lang="en-US" sz="3400" dirty="0">
                <a:solidFill>
                  <a:srgbClr val="BB26FB"/>
                </a:solidFill>
              </a:rPr>
              <a:t>Exit</a:t>
            </a:r>
            <a:r>
              <a:rPr lang="en-US" sz="3400" dirty="0">
                <a:solidFill>
                  <a:srgbClr val="008EFF"/>
                </a:solidFill>
              </a:rPr>
              <a:t> Management </a:t>
            </a:r>
            <a:endParaRPr lang="en-US" sz="3400" dirty="0"/>
          </a:p>
        </p:txBody>
      </p:sp>
    </p:spTree>
    <p:extLst>
      <p:ext uri="{BB962C8B-B14F-4D97-AF65-F5344CB8AC3E}">
        <p14:creationId xmlns:p14="http://schemas.microsoft.com/office/powerpoint/2010/main" val="1738150947"/>
      </p:ext>
    </p:extLst>
  </p:cSld>
  <p:clrMapOvr>
    <a:masterClrMapping/>
  </p:clrMapOvr>
</p:sld>
</file>

<file path=ppt/theme/theme1.xml><?xml version="1.0" encoding="utf-8"?>
<a:theme xmlns:a="http://schemas.openxmlformats.org/drawingml/2006/main" name="AD Master">
  <a:themeElements>
    <a:clrScheme name="Custom 9">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lcf76f155ced4ddcb4097134ff3c332f xmlns="c5c52d7b-383a-4feb-8864-8305ac2258ba">
      <Terms xmlns="http://schemas.microsoft.com/office/infopath/2007/PartnerControls"/>
    </lcf76f155ced4ddcb4097134ff3c332f>
    <TaxCatchAll xmlns="466a0865-d42c-4e03-b447-c231d72eb7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2171034982849A64843889798B5F4" ma:contentTypeVersion="15" ma:contentTypeDescription="Create a new document." ma:contentTypeScope="" ma:versionID="ea4c10d923ab972dd274af159f2419c6">
  <xsd:schema xmlns:xsd="http://www.w3.org/2001/XMLSchema" xmlns:xs="http://www.w3.org/2001/XMLSchema" xmlns:p="http://schemas.microsoft.com/office/2006/metadata/properties" xmlns:ns2="372dd025-ff10-435a-8452-27b2f3c952cc" xmlns:ns3="c5c52d7b-383a-4feb-8864-8305ac2258ba" xmlns:ns4="466a0865-d42c-4e03-b447-c231d72eb7cf" targetNamespace="http://schemas.microsoft.com/office/2006/metadata/properties" ma:root="true" ma:fieldsID="a5aee8764a662b29fe050a65af7790df" ns2:_="" ns3:_="" ns4:_="">
    <xsd:import namespace="372dd025-ff10-435a-8452-27b2f3c952cc"/>
    <xsd:import namespace="c5c52d7b-383a-4feb-8864-8305ac2258ba"/>
    <xsd:import namespace="466a0865-d42c-4e03-b447-c231d72eb7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2dd025-ff10-435a-8452-27b2f3c952c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5c52d7b-383a-4feb-8864-8305ac2258b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66a0865-d42c-4e03-b447-c231d72eb7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531840b-fe72-47b5-8b10-2237548e1faa}" ma:internalName="TaxCatchAll" ma:showField="CatchAllData" ma:web="466a0865-d42c-4e03-b447-c231d72eb7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8FF39-A5D2-4C20-89CA-E0BB61C09927}">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372dd025-ff10-435a-8452-27b2f3c952cc"/>
    <ds:schemaRef ds:uri="http://purl.org/dc/terms/"/>
    <ds:schemaRef ds:uri="http://purl.org/dc/elements/1.1/"/>
    <ds:schemaRef ds:uri="466a0865-d42c-4e03-b447-c231d72eb7cf"/>
    <ds:schemaRef ds:uri="http://schemas.openxmlformats.org/package/2006/metadata/core-properties"/>
    <ds:schemaRef ds:uri="c5c52d7b-383a-4feb-8864-8305ac2258ba"/>
  </ds:schemaRefs>
</ds:datastoreItem>
</file>

<file path=customXml/itemProps2.xml><?xml version="1.0" encoding="utf-8"?>
<ds:datastoreItem xmlns:ds="http://schemas.openxmlformats.org/officeDocument/2006/customXml" ds:itemID="{BEF22096-674B-4491-BC6B-2AEFF8CA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2dd025-ff10-435a-8452-27b2f3c952cc"/>
    <ds:schemaRef ds:uri="c5c52d7b-383a-4feb-8864-8305ac2258ba"/>
    <ds:schemaRef ds:uri="466a0865-d42c-4e03-b447-c231d72eb7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B9E9F0-A80E-4BC0-BC10-BBDB06BF5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78753</TotalTime>
  <Words>2923</Words>
  <Application>Microsoft Office PowerPoint</Application>
  <PresentationFormat>Custom</PresentationFormat>
  <Paragraphs>308</Paragraphs>
  <Slides>18</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4</vt:i4>
      </vt:variant>
      <vt:variant>
        <vt:lpstr>Slide Titles</vt:lpstr>
      </vt:variant>
      <vt:variant>
        <vt:i4>18</vt:i4>
      </vt:variant>
    </vt:vector>
  </HeadingPairs>
  <TitlesOfParts>
    <vt:vector size="34" baseType="lpstr">
      <vt:lpstr>Arial</vt:lpstr>
      <vt:lpstr>Arial Black</vt:lpstr>
      <vt:lpstr>Calibri</vt:lpstr>
      <vt:lpstr>Courier New</vt:lpstr>
      <vt:lpstr>Graphik</vt:lpstr>
      <vt:lpstr>Graphik Black</vt:lpstr>
      <vt:lpstr>Graphik Medium</vt:lpstr>
      <vt:lpstr>Graphik Regular</vt:lpstr>
      <vt:lpstr>Graphik Semibold</vt:lpstr>
      <vt:lpstr>Symbol</vt:lpstr>
      <vt:lpstr>Wingdings</vt:lpstr>
      <vt:lpstr>AD Master</vt:lpstr>
      <vt:lpstr>Acrobat Document</vt:lpstr>
      <vt:lpstr>Presentation</vt:lpstr>
      <vt:lpstr>Microsoft Word Document</vt:lpstr>
      <vt:lpstr>Document</vt:lpstr>
      <vt:lpstr>SIMPLIFY INNOVATE OPTIMIZE</vt:lpstr>
      <vt:lpstr>Exit Management </vt:lpstr>
      <vt:lpstr>Exit Management Process in the Philippines </vt:lpstr>
      <vt:lpstr>PowerPoint Presentation</vt:lpstr>
      <vt:lpstr>Exit Management </vt:lpstr>
      <vt:lpstr>Exit Management </vt:lpstr>
      <vt:lpstr>Exit Management </vt:lpstr>
      <vt:lpstr>Exit Management </vt:lpstr>
      <vt:lpstr>Exit Management </vt:lpstr>
      <vt:lpstr>Exit Management </vt:lpstr>
      <vt:lpstr>Exit Management </vt:lpstr>
      <vt:lpstr>Exit Management </vt:lpstr>
      <vt:lpstr>Exit Management </vt:lpstr>
      <vt:lpstr>Exit Management </vt:lpstr>
      <vt:lpstr>Exit Management </vt:lpstr>
      <vt:lpstr>Exit Management </vt:lpstr>
      <vt:lpstr>Exit Management </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 Master Template</dc:title>
  <dc:creator>creative.services.presentations@accenture.com</dc:creator>
  <cp:lastModifiedBy>Deriquito, Rosendo Caesar</cp:lastModifiedBy>
  <cp:revision>4598</cp:revision>
  <cp:lastPrinted>2009-05-13T12:37:25Z</cp:lastPrinted>
  <dcterms:created xsi:type="dcterms:W3CDTF">2015-09-22T04:23:36Z</dcterms:created>
  <dcterms:modified xsi:type="dcterms:W3CDTF">2022-07-29T07:29:08Z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0x0101004472171034982849A64843889798B5F4</vt:lpwstr>
  </property>
  <property fmtid="{D5CDD505-2E9C-101B-9397-08002B2CF9AE}" pid="3" name="UserName">
    <vt:lpwstr>lmcmanus</vt:lpwstr>
  </property>
  <property fmtid="{D5CDD505-2E9C-101B-9397-08002B2CF9AE}" pid="4" name="ComputerName">
    <vt:lpwstr>DLOADMIN</vt:lpwstr>
  </property>
  <property fmtid="{D5CDD505-2E9C-101B-9397-08002B2CF9AE}" pid="5" name="palette_size">
    <vt:lpwstr>6</vt:lpwstr>
  </property>
</Properties>
</file>